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6"/>
  </p:notesMasterIdLst>
  <p:sldIdLst>
    <p:sldId id="257" r:id="rId4"/>
    <p:sldId id="258" r:id="rId5"/>
    <p:sldId id="259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73" r:id="rId15"/>
    <p:sldId id="277" r:id="rId17"/>
    <p:sldId id="274" r:id="rId18"/>
    <p:sldId id="275" r:id="rId19"/>
    <p:sldId id="282" r:id="rId20"/>
    <p:sldId id="281" r:id="rId21"/>
    <p:sldId id="260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877"/>
    <a:srgbClr val="385591"/>
    <a:srgbClr val="FDFDFD"/>
    <a:srgbClr val="CEBB66"/>
    <a:srgbClr val="070403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3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73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1115 859,'8'16,"-5"-15,1 1,-1-1,2 1,-1-1,1 1,0-1,0 0,1-1,-2 0,-1 1,1 0,4-1,-4 0,0 0,0 1,0-1,-1 1,0 0,0-1,1 0,0 1,0 0,-1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1305 1305,'16'-7,"-13"8,-2 2,-3 0,-2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1662 663,'2'19,"-1"-15,-1 4,0-4,1 1,-1-1,0 3,0-1,0-3,0 0,-2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1667 680,'39'-1,"-35"1,-1 1,0-1,-6 3,-2 2,2-2,0 0,-2 1,3-1,-1-1,-1 0,1 0,-1 0,-1 1,1 0,1-2,-1 1,-1 1,1 0,10-3,-1-1,0 0,0 1,-1 0,0-1,1-1,-2 1,2-1,-2 1,0 1,1-1,0-1,0 1,-1 1,0-2,-3-1,-5-2,2 2,1 0,1 0,-2-1,2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1702 674,'-14'-1,"15"9,0-2,-1 0,1 10,-1-10,0 0,0 0,0-1,0 0,0-1,-1 1,2 1,-1-2,-1-1,1 0,1 1,-1-1,1-9,-1-2,0 0,0 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1732 659,'28'-11,"-25"10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1748 684,'3'31,"-3"-26,-1 3,1-4,0-1,0 0,0 0,1 0,0-8,-1 0,0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1779 651,'32'-17,"-29"17,1-1,-1 2,2 0,-1 0,-1-1,0 1,0-1,0 2,-3 1,0 0,0 1,0 3,0 0,0-4,0 1,0-1,0 1,1 5,-1-4,0 1,0 1,0 0,-1-2,1-1,0-1,0 0,-1 0,1 0,-3 1,0-2,0 2,0 0,1 0,0 0,-1-2,1-5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1777 677,'2'17,"-2"-11,0 0,0-1,0-2,0 0,0 1,0-1,-1 1,1-1,-3-6,2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1781 675,'19'-4,"-16"3,0 1,0 0,-3 3,0 1,0 1,0 0,-1-1,1 9,0-10,0 1,-1-1,1 2,-3-6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1779 684,'24'6,"-24"-3,-1 0,0 0,-2 0,-3 2,3-2,0-1,1 1,10-4,-3-2,3-5,-4 3,-1 1,0 0,-1 1,1 0,0 0,1 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1908 621,'-20'20,"15"-11,3-6,-3 4,3-3,0-1,0 0,-2 2,-3 3,5-5,1 0,5-4,-1 0,0 1,0 0,0 2,-2 1,-1 2,0-2,-2 3,1-2,0 0,-3 1,3-2,-2 1,5-7,1 0,0 0,-1-1,0 0,1 0,0 0,0 0,0 0,2 0,-1 1,0 0,0 1,6-4,-3 0,0 2,-4 3,-7 1,1-1,0 1,0-2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1283 1358,'29'-20,"-26"18,0 0,1 0,1-1,-2 1,-5-1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1900 645,'7'35,"-6"-31,0 1,0 1,0 1,0 0,0-2,-1 0,1 0,-1-1,1 1,0-2,0 6,0-5,0-1,2-4,-1-4,0 2,0-1,-1 1,0 0,0 0,-1-3,-1 1,1 1,0-1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1924 631,'10'19,"-9"-12,1-2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1969 630,'18'16,"-20"-6,1-6,0 0,0 0,0-1,0 1,0-1,-1 1,0 1,1 0,-4 17,2-17,1-2,2-6,0 0,1-1,0-4,2-4,-3 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1976 679,'5'12,"-5"-5,1 4,-1-6,0-2,1 4,-1-4,0 1,0-1,0-6,0-3,1 2,0 0,0 1,2-2,-2 1,1 1,1 1,1-1,1 2,-2 1,0 1,-2 3,-1 0,-1 2,-2 0,-1 0,1-2,-1 2,2-13,2 1,1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2022 655,'31'-9,"-25"10,-3-1,-1 3,-2 2,-1-2,-3 5,2-5,0 1,-3 1,2-1,0-2,0 0,0-1,0-1,1-4,2 1,-1 6,3 0,0 0,2 2,-1-1,1-1,1 1,-2-2,0-1,2 1,-1-1,1 2,-2-2,-1 2,0 0,-1 1,-1 1,-1-2,-1 0,-1 0,0 0,0 0,-1 1,0-2,0 0,-2 0,3-2,-1-1,1-1,1-1,0 0,-1 0,3 0,5-5,-3 5,1 1,1 0,1 1,0-1,-1 1,-1 0,-1-3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2120 726,'-6'24,"4"-17,0-1,-2 2,1-5,0-2,0-1,0-1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2109 692,'14'2,"-10"-1,-1-1,2 0,0 0,0 0,-2 0,1-1,0 1,1 0,-1 0,-1 0,1 0,-1 1,0-1,0 0,2 0,0 0,-1 0,0 0,0 0,-1-1,0 1,0 0,-6 1,-1 2,1-1,-1 0,1-1,-4 2,4-2,-2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2095 734,'25'-1,"-19"0,-3 0,0 0,0 0,0 0,1 0,4-1,-3 1,6 0,-6 0,-1 0,-1 0,1 1,-1-1,0 1,2-1,-2 1,3 0,-3 0,0 1,1-1,-7 1,0 0,-2-2,1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2183 654,'25'15,"-21"-14,0-1,0 1,0 0,6 0,-5 0,-1-1,0 1,0-1,-3 4,-2-1,-1 1,0 1,-4 8,4-8,-5 5,5-5,-1-2,-13 19,13-15,1-2,-2-5,3-5,2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2328 655,'14'7,"-11"-6,-1 2,-1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1309,'-5'18,"5"-14,0 2,0-3,0 3,0-1,0 0,1 8,-1-9,0-1,1 1,-1 0,1-1,0 0,-1 0,0 0,1 5,-1-5,0 1,0-1,-3-4,1-10,1 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2336 704,'-1'14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2334 732,'18'27,"-17"-33,2-4,-3 5,1 1,0 0,0 0,0 1,-1 0,1-2,0 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2366 683,'44'-7,"-41"6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2383 692,'3'18,"-3"-15,0 0,-1 1,1-1,0 1,0 0,0-1,0 1,0-1,1 0,2-1,0-2,0-1,0 0,2-2,0-1,-1 1,0 0,0-1,0 0,1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2457 653,'-14'14,"10"-12,2 1,0 0,0 0,2 1,0-1,3 4,0-5,1 0,0 2,-1-3,-1 2,-5 1,0-1,0-1,-1 0,1 1,0-1,10 1,-4-3,0 0,2-1,-2 0,0 1,0 0,-1 3,-4 0,1 0,-1 1,-3 9,3-8,-2 4,2-5,-2 0,0-1,0-2,0-2,1-2,3-1,-1-2,1 0,0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2493 627,'2'23,"-3"-20,0 1,-1-1,-1-1,0-1,-1 1,1-1,6 0,2-1,-1-1,-1 1,1 0,-1-1,0 0,0 1,0 0,0 0,0 0,-2 3,-3 0,1 0,-3 1,0-1,0-2,-2-3,2 0,1 0,0-1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2478 669,'-4'58,"3"-49,0-5,0-9,1-1,1 1,0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2478 688,'3'24,"-3"-17,0-4,-1 0,1 0,0 0,-1 4,1-4,0 0,-1 3,1-3,0 0,0 0,-1 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2481 701,'27'-8,"-22"6,-2 2,1-1,1 1,0-1,-1 1,0-1,0 1,-1-1,0 1,3-1,-3 0,-4 8,0 0,-1-2,1 0,-1 0,0 1,0-3,1 0,-1 1,0-1,0 0,1 1,0-1,-1 1,1-1,-1 2,1-2,-1 0,-2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2482 723,'42'2,"-39"-3,1 1,-1-1,-5-2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1314 1356,'-6'18,"4"-15,-1 0,1 1,0-1,1 0,0 0,4-4,3-2,-3 1,1-1,0-1,0 1,-1-1,-1 1,2-4,-2 2,-2 2,1 0,0 0,0-3,0 2,0 0,1 1,0-1,0 1,-1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2511 693,'-2'20,"2"-16,0-1,-1 7,1-4,-1-2,1 0,0 0,0 2,-1-2,1 1,-1-2,2-19,-1 8,0 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2520 694,'1'43,"-2"-31,1-6,-4 12,3-15,-1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2143 644,'-2'51,"2"-47,0 0,-1-1,1 2,-1-1,1-1,0 0,0 1,0 3,0-3,1 2,-1-1,0 1,1 5,-1-7,1-1,-1 0,1 1,0-1,1 0,1-2,0 1,0-1,1-2,3-2,-4 0,-1-1,-1 1,0-2,-1 1,0-1,0-1,1 1,-1 0,0 1,0 0,0 1,0-2,0 1,2-7,-1 7,-1-1,1 1,-1 0,0 1,1-2,-1 1,-1-1,-1 2,-1 0,-2 0,1 0,-3 0,4 0,0 0,0 3,2 4,-1 1,1 0,0 0,-1 6,1-4,1 0,0-1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2149 805,'1'15,"-1"-11,1 1,-1 5,0 3,0-4,0-2,1 0,-1-1,0 0,0-1,1 0,-1-1,0 1,0 12,-1-13,-3-5,3-3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2090 959,'-9'21,"7"-18,0 1,-1 1,-1 0,0 1,0 0,-1 1,-1 0,2 0,0-1,0-2,1 1,0-1,1-1,-1 1,0-1,1 0,1 0,-2 1,1-1,0 1,1-1,0 0,0 0,3-10,0 1,0 1,1-2,-1 4,4-4,1 3,-3 3,-1 1,0 1,-2 3,0 0,-1 0,-1 0,0 1,0 0,0 1,1 4,-1-6,0 0,1-1,-1 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2054 1062,'36'-15,"-33"14,0 0,0 0,0 1,1-1,-1-1,8 0,-7 0,0 0,-1 1,0 1,-2 3,-3 0,-1-1,0-2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2092 998,'-2'34,"2"-30,-3 5,2-6,0 1,-1 0,1 0,-1 8,0 2,2-9,-1 0,0 0,1-1,0-1,0 2,0-2,0 0,0-7,3-9,-2 9,0-1,1 0,-1-1,0 2,0-5,0 6,2-1,0 0,-2 10,-2-1,0-1,0 6,-1-5,1 0,1-1,0 0,1-1,0 1,3 2,-1-3,0-2,3 0,-3-1,1 0,-1-1,1 0,-1 0,0-1,2-2,-2 2,5-7,-7 6,2-4,-1 3,-1 0,1-6,-2 7,0 0,0 0,-2 0,0-2,0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2115 1006,'28'24,"-25"-19,1-1,0-1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2199 991,'-19'41,"16"-37,0 0,0-1,-1 0,1 0,0-1,0 0,0 1,-2 1,3-1,1-6,5-1,1 0,-2 2,0 0,5 0,-3 1,0 1,-2 2,-1 1,-1 2,-1-1,0 0,0 0,-1 1,0 4,0-4,0 3,0-4,0-1,-2 2,0-1,0-2,-2-2,3-8,3 2,1 3,0-1,0-1,1 0,0 0,0 1,-1 0,1 0,0 0,4-2,11-4,-12 7,-1 0,8-9,-9 9,-1 0,0 1,0-1,0 1,0 1,4 0,-4 2,-4 3,0-1,-2 2,-3 2,2-5,1-1,-2-2,-4-8,8 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2226 990,'1'18,"0"-14,-1 1,0 0,0 1,0-1,0 0,0 3,0-4,0 0,0 0,1 7,-1-6,1 11,-1-13,0 0,1 1,-1-1,3-3,0-1,0 1,2-2,-1 1,1-1,2-1,-3 2,-1 0,1 0,3 0,-4 0,0 0,0 0,1-1,-1 2,2-2,-2 1,0-1,1-1,-1 1,-1-2,-2 1,-1-1,0 0,0 0,-1 0,-1-7,1 3,0-1,-1-1,0-1,-6-16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1337 1295,'8'48,"-7"-44,-2 0,-3-6,0-8,3 6,0 0,2 0,2 0,-2 1,3 0,-1 1,1 0,0 0,-1 1,0-2,0 1,0-1,0 1,-3 7,-3 1,-5 4,5-7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696 1178,'2'17,"-2"-13,0 1,0-2,0 1,1 1,1 1,-1 1,0 2,1 0,0-1,0-1,-1-2,1 0,-1-2,0 1,-2-7,-10-11,7 7,2 4,0-1,1-1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699 1200,'24'1,"-21"-2,1 0,2-1,-3 1,1-1,0 0,1 0,0 0,-1 0,4-2,-5 2,0 1,1-1,0 1,-1 1,0 0,-1 3,-3 2,0 3,0-4,0-1,-1 1,0-1,0 0,-6 5,5-5,-1 0,-1-1,-1 1,1 1,1 0,1-1,-1-1,1 1,-3 1,3-2,0 2,6-2,2-2,-2-1,1 0,4-2,-5 1,0 1,0-1,0 0,3-2,-3 2,0 0,-3-1,-4 0,-1-2,1 1,1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740 1184,'-13'-10,"15"26,0-2,-1-8,0 0,1 11,-1-8,1-1,-1 0,0 7,0-7,1 8,-1-10,-1-2,1 0,0 0,-3-13,0-11,1 14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796 1164,'15'3,"-11"-3,-1 0,4 0,-3-1,-1 1,0 2,-3 1,0 0,0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827 1202,'1'33,"-1"-27,0 0,0-1,0-2,0 1,0 5,0-5,0-1,0 1,1 1,0-1,1-7,-2-4,0-8,0 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872 1163,'36'0,"-31"7,-2 4,0 2,-2-7,1 0,-1-1,-1 0,1 0,-1 1,0 0,1-1,-1 0,0 0,-1-2,1 0,-4 3,1-3,-1-2,-1-2,2 1,-2-4,3 1,-1-1,0-1,-4-12,5 13,0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856 1202,'-4'17,"4"-8,0-5,0 1,0 1,0-3,0 0,0 1,-1-10,1 0,0 1,1-3,-1 5,2-1,0 0,0 1,2-1,0 1,-1 0,4 0,-4 3,0 0,0 1,1 2,-2 1,0 0,-1-1,-1 5,0-5,-1 0,-3 4,2-4,-4 1,3-3,0-1,0-1,0-1,-1-2,0 0,1-1,2 2,7 0,-3 3,1-1,10 2,-11-1,1 2,-1-2,0 0,-2-3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941 1155,'26'-6,"-15"2,-8 3,3-2,0 0,-2 1,-1 1,1-1,-1 1,0 0,-5-2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981 1091,'-1'19,"2"-6,-1-6,1 5,-1-7,1 0,-1 4,2 5,-2-2,0-7,1 0,-1-2,0 0,-4-7,2-2,-1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952 1175,'35'-15,"-31"13,2-1,-3 1,0 1,-6 8,1-3,-2 5,2-5,-1 0,0 2,-4 5,3-8,1 0,0-1,-1 1,2 0,6-5,-1 0,10-5,-8 4,5-4,-7 6,0 2,-4 3,-6 9,5-9,-4 3,-1-1,4-3,0 0,-4 8,5-7,0-1,0 1,0-1,3-25,1 17,-1 1,3-3,-2 4,4-2,-3 3,0 0,0 1,0 2,-3 2,-1 1,1-1,-1 2,0-1,0 0,1-1,0 0,0 1,-1-1,1 1,1 1,2 0,0-3,0-2,1-1,-1-1,6-9,-8 8,2 0,-1 0,2-2,-1 3,1-2,1 0,-1 2,-2-1,0 0,-2 0,-3 1,0 1,0 1,-1 1,1 0,0 2,0 0,3 0,0 0,10 3,-7-3,0-2,0 0,0-1,1 0,-1-1,0-1,1-2,-1 2,1-2,-1 0,0-1,-4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1335 1343,'15'-4,"-11"3,0-1,-1 1,0 1,-1 3,-3 1,0 0,0 0,-1 1,1-2,-3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1059 1148,'40'-26,"-36"23,-1 1,1 0,-1 1,-4 4,-2 5,-1 1,1-2,-4 4,4-7,1 0,-1-1,0 0,0 2,0 0,2-2,0 0,11-10,-6 4,3-3,-4 3,-1 0,2 0,-2 0,1-1,0 3,-2-2,0 7,-1 2,0 1,0-3,0-1,0 2,0 2,1 0,0-1,0 1,0-1,0 5,0-6,0 7,0-7,-1-2,0 1,0-1,0 0,-3-3,-2-5,3 1,0-1,0 0,0 1,-3-10,4 11,0 0,-1-3,1 3,0 0,0 0,1 0,-1 7,-1-1,0 1,0 0,1-1,-2 2,2-2,0 2,0-2,1 0,-1 0,1 0,-1 1,-3-7,2 0,0-1,0 0,1 0,1 1,0-2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1107 1196,'39'16,"-37"-13,1-1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1194 1152,'11'19,"-11"-16,-1 2,-1 1,1-2,-1 1,0-2,-1-1,-1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1181 1217,'2'0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1195 1246,'9'6,"-6"-5,0 1,0-1,-2-6,1-8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1408 1225,'5'-6,"1"4,-3 1,2-1,-2 1,0 1,3-1,-3 0,1 1,0 0,1 0,0 0,0 0,3-1,-5 1,0 0,0-1,1 1,1-1,-2 0,2-1,-2 2,-7 0,0-2,1-1,0 0,0-1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1463 1127,'0'35,"2"-24,-1-5,2 11,-2-11,0 0,1 6,-2-5,1 1,0-1,-1 1,1-3,-1 0,0 0,1 3,-1-4,0 2,0-2,0 1,0-1,-1-1,1-8,-1 2,1-2,-1-2,-1-8,1 7,-1-2,0 1,1 1,-1 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1467 1179,'-21'61,"19"-55,1 0,0-2,1 0,-1 0,1 0,-1-1,1 1,0-8,1 1,2-4,-1 2,0-1,-1 0,1 0,1 1,-1 1,5-5,-2 6,-2 2,0 2,0 1,0 1,1 2,0 1,-3-3,2 4,-2-3,1 0,0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1499 1214,'32'-11,"-30"14,-1 0,0 2,0-2,0 8,-1-4,0 1,0-5,-1 2,0-2,1 0,-3 1,1 0,-5 1,2-6,1-1,1 0,-2-4,4 2,0-1,0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1500 1221,'11'14,"-6"-2,-3-8,-1 0,1-1,-1 0,2 2,0 0,0-3,0-4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1344 1365,'14'-3,"-11"1,1 0,-1 2,0 2,-1 2,-1-1,-1 1,0 2,0-3,-3-1,0-1,0-1,-1 0,1 0,0-1,0-1,3-1,4 2,3-1,-1 0,-3 1,1 2,1-1,-7 4,-1-1,0 0,-1-1,-9 7,10-7,0 0,1 1,-2 3,1-2,1 0,2-1,1 0,5-2,-3-1,0 1,1-2,-1 1,6-3,-5 1,-1 1,1-1,-1-2,0 2,1 2,-5 3,0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1537 1244,'9'-19,"-3"14,-3 4,0 0,0 0,0 0,1 0,-1-1,5 1,-5 0,1 0,0 1,0 1,-1-1,-6-5,0 2,0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1551 1149,'26'59,"-24"-55,-1 1,1 0,-1 1,1 9,-1-4,0-6,-1 0,1 3,0-4,-1 0,0 1,0-1,0 0,0-1,-1 0,-2 2,-1-3,0-3,-4-8,2 0,4 6,0-1,1 0,1 1,0 0,1 0,1-1,0-1,3 0,-1 2,1 1,-2 2,0 0,2 2,1 0,-1-2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1677 1165,'-6'14,"4"-6,0 0,1-1,0-1,0 0,-1 8,1-5,0 6,0-9,1 0,0-1,0 0,-1 0,1 1,0 0,-1 9,1-11,0 3,0-20,-1 4,1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1679 1166,'8'21,"-6"-14,-1-1,1-1,0 0,-1 0,1 5,-2-4,1 0,0 1,0-1,1 7,-2-9,1 0,0 0,-1-1,0 1,0 1,0-2,-3-8,-1 0,1 1,1 1,-1-1,0 1,0 1,0-1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1659 1230,'25'-3,"-21"3,3-2,-4 2,0 0,0 0,0 0,0-1,1-2,2 0,-3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1757 1153,'-28'38,"23"-28,2-6,1 0,0-1,0 5,1-4,1-1,0 0,1 0,0 0,0 0,0 0,3 3,-1-4,3 0,-3 0,5-2,-3 0,-1 0,0 0,-1 0,-1 3,-3 1,-4 8,4-9,-3 1,-1 0,1-4,-9-5,5 0,5 2,1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1764 1210,'18'-2,"-9"2,-5-1,-1 1,1-1,-1 1,2-2,-2 2,2-1,1 1,-3 0,1 0,-4 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1803 1222,'-3'22,"4"-9,-1-8,1 0,0 0,2 17,0-6,-3-5,-3-11,-1-4,2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1873 1211,'-12'21,"11"-15,-1 7,1-8,0-1,0 4,1-4,0 0,0 1,0 1,0 1,1 0,0-2,0 0,0-1,1-1,-1 0,1 0,2 2,-2-2,1-2,1 1,-1-3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1964 1196,'-10'18,"8"-14,-1 1,0 10,1-7,1-2,-2 6,2-6,0-1,-1 8,1-6,1-1,-1-1,0-1,1 0,-1 0,1-1,-1-6,1-7,0 1,1 0,-1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1410 1255,'-6'25,"3"-22,0 0,1 0,-5 5,5-5,-1 0,8-2,3-3,-4 1,-1 0,0 1,0-1,1-2,0 1,-1 2,0 0,0-1,0 3,0-1,-7-5,1 0,0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1963 1188,'11'39,"-10"-32,1 0,-1-1,1 11,-1-13,0 5,0-3,-1 0,1-1,-1 0,0-1,-1-1,1 2,-2-2,-2-4,1-2,1-3,-1-1,1 1,-1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1932 1254,'41'0,"-38"-2,2 0,-2 1,4 0,-3 0,0 0,1-1,-2-1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2020 1168,'-7'68,"7"-61,0-1,1 4,-1-2,0-5,-1 3,1-3,0 1,0 0,0 0,0-7,0-2,0 0,0 1,0 0,0 0,1 1,-1-1,2-6,-2 7,1 0,1 0,1-2,0 3,-1 5,1 2,-2 0,1-1,-1 3,0-3,-1 1,0 1,-1-3,-1 1,0 0,-2 0,-1-1,1-1,1-1,-3 1,3-2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2060 1210,'2'0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2061 1210,'4'6,"-7"-6,6-1,-4 4,-1 0,1 0,1 0,0 0,1 2,0-2,0 1,0 0,0-1,2 3,1-3,-1-1,0-2,0 1,0 1,-4 2,-2 0,-2 1,2-3,0 0,0 1,-1-2,0 1,1 0,0 0,9-7,-3 2,0 0,0-1,0 0,-1 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2100 1206,'0'6,"-1"-3,0 1,0 2,0-3,0 1,1 1,0-1,0 1,0-1,-1 3,1-4,-1 1,1-1,0 1,0-1,1 0,2-2,0 0,0-1,2 0,-2 0,3-3,-2-1,-3 0,-1 0,-1-2,0 3,0 0,-2-4,1 3,0 1,0 0,-4-3,3 4,-2-1,1 1,0 0,1 0,-1 1,-1 1,2 0,7 1,-1-1,2-1,-2 1,1-1,1-1,-2 1,0 0,7-1,-7 1,2 0,-2 0,0 1,0 1,-2 2,1 1,-2 0,0 0,0 0,-1 0,1 0,0 1,0-1,0 0,0 0,0-1,-1 6,0-5,1-1,0 0,0 1,-1 0,1 0,0-1,0 3,-3-13,2 1,0 2,0-1,0 1,0 0,1-4,0 4,0-1,0 0,1 1,-1-2,1 3,0 0,0 0,0 0,0 0,2-1,-1 1,0 0,1 0,0 2,0 1,0 0,0 2,0 0,-1 1,-2 1,-3-2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2182 1234,'-7'-14,"4"12,0 3,-2-1,1 2,0 0,1 2,1 0,1-1,1 0,0 1,0 0,0 2,1-3,1 1,0 0,1 0,1-1,0-3,0-1,-1-1,1-1,-3 0,2-2,-1 2,-1-1,2-8,-2 9,1-2,1 2,-5 11,1-1,0-1,0 1,1-4,-1 1,1-1,3-1,2-6,-1 1,0-1,1 1,-1 0,-2 0,0 0,1 1,3-6,-4 5,0 0,0 0,-7 7,1 0,1 0,0 0,1-1,1 1,0 0,0-1,2 0,-1 1,3 0,1-2,-1 0,1-1,0-1,-1-1,0 0,1-1,-1-1,0-1,0-1,-2 1,0 1,2-7,-3 6,1 0,0-3,0 4,-1 0,1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2258 1177,'-5'13,"4"-10,1 1,0 0,0-1,0 3,0-3,0 0,1 1,0 2,-1-2,1-1,-1 2,1 0,0 3,-1-4,2 0,-2-1,2 1,2-1,-1-1,1-3,-1-1,0 0,0-1,-1 0,-2 0,1-2,-2 1,1 0,0-1,-1 2,-2-4,1 4,0 0,-1 1,0-2,0 1,0 0,-1 1,2-1,-3-1,2 0,0 3,-1 0,0 2,1 1,1 1,0 0,1 0,4-3,0 0,1 0,0 0,0-1,4-2,-3 1,0 0,0 1,-1-1,0-1,0 1,2-4,-3 3,-3-1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2496 1154,'-40'-3,"37"4,0 0,0 1,-1 0,1 1,0-1,0 0,-1 3,1 3,2-5,2 1,0-1,0 1,0-1,9 4,-7-6,5 2,-3-3,0 2,1-1,-3 1,0 0,0 1,-4 0,-2 2,1-1,0 0,0-1,-1 2,-1 0,2-1,-1 1,4-9,0-5,2 1,-1 1,0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2501 1175,'-2'17,"-1"-14,2 0,-2 1,2-1,-1 3,5 0,-2-3,2 2,0-3,0-1,0-1,1-3,0 0,0 0,-1 0,0-1,-2 1,1-2,-1 2,0-1,0-1,-1-1,0 0,1 2,-1 0,0 1,0-1,-1 1,0 7,1 7,0-3,0-2,0 7,0-8,-1 9,0-8,0 0,-2 9,2-12,0 0,0 1,-2 1,0-2,1 0,0 0,-1 0,2 0,1-8,0 1,0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1407 1295,'1'73,"0"-69,3 13,-4-9,1 2,0-3,-1-1,0 0,1-1,-1 3,-1-5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1174,'-5'51,"4"-48,0 0,1-8,0 1,1 0,1-5,-1 6,0 0,1-1,-1 0,0 0,0 0,1 0,-1 1,2-1,0 1,0 4,-1 5,-1-2,0 1,-1 0,0 0,0-1,0 3,0-4,1 0,-1 2,0-2,0 1,-1 3,0-11,1-1,0 2,0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2625 1187,'-20'8,"19"-5,-1 1,1 0,0 0,1 0,0-1,2 1,1-1,0-5,1-1,-2 0,1 0,-1 0,1 3,0 0,-3-3,0 0,0 0,1 6,0 0,0 6,0-6,-1 1,1 0,0-1,-1-6,-1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2626 1113,'-1'14,"-1"6,2-15,0 0,-1 0,1 0,0 2,0-1,0 2,0-1,0-1,0-2,1 1,0-1,0-1,0 3,2-5,0-1,0-1,0-1,0 2,3-2,-3 1,1 0,-2-2,-2-2,-1 0,-2-1,1 1,0 0,0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2604 1179,'2'16,"1"-18,0 0,1-1,0 1,1 0,0 0,-1 1,0 1,-1 0,0 0,3 2,-3-1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2685 1189,'-20'5,"18"0,0-2,2 1,-1-1,2 2,0-2,1 0,1-2,0-1,0-3,-1 0,0 0,-1 0,0 0,2 3,0 4,0-1,1 1,-1-2,1 2,0-1,-1-2,0 1,0-3,0-3,-2-1,0-1,-1 3,0 0,0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2729 1156,'23'48,"-20"-41,-1-3,-1-1,0 1,1 3,-1-4,0 1,1-7,0-5,-1 3,0 2,-1-2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2773 1152,'-43'60,"40"-57,1 0,-1 1,1-1,-3 2,3-2,-1 0,0-1,-1 1,0-3,1 0,-1-5,2 2,0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2931 1107,'-26'65,"24"-58,1 1,0-1,1-1,-1-1,0-1,1 1,0-2,0 1,0 1,1 0,1-2,1-4,2-2,0-1,-1-1,-1 1,-3 1,1 0,-1-2,-1 2,0 0,-1-2,-5-3,5 5,-1 1,-4-4,3 5,1 0,-2 0,2 0,0 1,0-2,8 1,0 1,0 0,-1 0,0-1,0 0,0 0,5-1,-4 1,-2 0,4-1,-4 2,3 0,-3 1,0 0,1 3,-2 0,-1 0,0 1,0 1,-1-1,0 0,0-1,1-1,-2 0,1 1,0-1,-1 0,0 0,-2-1,0-5,2-1,1-1,1-1,-1 2,0 1,1-1,0 1,0 0,-1 0,1 0,2-1,1 1,0 1,0 0,0 2,0-1,-1 1,3-1,-2 1,0-1,-1 0,0-1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3013 1179,'14'7,"-11"-9,2-4,-3 2,-1 1,0-1,0 0,0 1,-1 0,-6 4,1 1,1 1,0-1,0 2,3-1,-2 3,1 2,2-4,0 0,0-1,0 2,1-1,1-1,1-1,3-2,-3 0,0 0,0-1,1 1,2-1,-1-1,0 1,0 0,-1 0,0 0,0 0,-1 0,0-1,-1-1,-1-1,-1-3,-1 3,-1-1,0 2,0 0,-1 0,0 1,0 2,0 0,-2 2,0 2,4 0,-1 0,2 2,-1-3,1 1,2 2,-2-3,2 1,0-1,2 0,0 0,1 0,-2-2,1-1,-1 1,2-1,3-1,-4 1,-1 0,2-2,-1-1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3125 1129,'11'52,"-13"-44,0 0,-1-1,0 1,-1-1,-5 14,4-12,1-3,-3-2,-2-1,0-2,1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1416 1319,'28'-17,"-29"20,-5 4,3-3,0-2,0 1,0 1,-3 1,5-2,2 0,2-4,1-2,-1 1,1-2,-2 1,1 0,1 0,-1 2,0 0,-3 4,-4 1,2-1,-1-1,0 2,-3 2,3-2,0 0,2-1,0 0,4-2,5-8,-3 1,-3 3,2-1,-1 2,2-1,1 1,-3 1,0 1,-2 5,-3-2,0 2,0-1,0 1,0 0,-1 0,0-1,0-1,0-2,1-4,1-1,0 0,1 1,-1-1,1 1,0 9,1-1,0-1,0 0,-1 0,1-1,0 0,0 1,0-1,0 1,-1-1,2 5,-1-4,0 1,0-1,-2 2,0-2,-3-2,-4-1,3-3,0 0,2-2,0 1,1-2,1 2,0-1,0 1,0-5,0 5,1 0,0-1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1495 1377,'3'21,"-2"-15,0 1,0-2,0 0,0 0,0 0,1-1,-1 2,0 0,0 1,0 0,0-2,0-2,0 4,-1-4,3-3,0-2,0-2,-2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1500 1373,'16'3,"-10"-2,-3-1,1 1,0-1,0 0,-1-1,0 1,0 1,0 1,0 0,-1 1,-1 3,0-2,-1 12,0-12,-1 3,0-3,0 0,-1-1,-1 5,1-4,1 0,-6 8,5-9,-3 5,-1-4,3-1,1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1591 1363,'-8'32,"7"-25,0-1,1 0,-1-2,0 0,0 0,0 0,1 0,-1 0,1-1,-1 2,1 0,-1 4,1-5,-1 0,0-1,1-11,1 1,0 1,0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1588 1371,'5'10,"-3"-5,-1 0,1 2,-1 1,1-1,0-2,0 1,1 3,-2-5,1 5,-1-5,0-1,-1 1,1-1,-2 0,0 0,0 1,-2-1,0-2,-1-2,1-1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1573 1435,'14'-3,"-11"1,1 0,0-1,0 0,-1 2,1-2,-1 0,0 2,0-1,1 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1689 1379,'-16'-1,"12"1,0 1,0 0,1 2,0 2,2-1,0 1,0 1,0-1,0 1,0-2,0 0,0 0,1 0,-1 0,1-1,1 1,-1 0,0 0,2 5,-1-5,0-1,2 2,1-2,-1-3,0-4,-1 1,0-2,-1 1,2-2,-1 2,-1 1,1 0,0 0,1-1,1-1,-1 3,0 3,-1 2,0 1,-1 6,0-5,-1 5,0-6,1 6,-1-6,1 1,-1 0,-3-10,1-3,-1-2,2 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1659 1404,'18'7,"-11"-6,-2-1,-1-1,0 1,1 0,-1-1,0 0,2-2,-2 0,0 1,-4-3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1480 1605,'15'-5,"-10"4,0 0,-2 1,0-1,0 1,0-1,1 1,0-1,0 0,-1 1,0-1,0 1,-5 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1481 1645,'22'-6,"-18"6,-1 0,1-1,-1 1,1-1,-1 1,0 0,0 1,-4 3,-2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1478 1690,'19'-1,"-16"0,6-1,-3 0,-1 1,-1-1,0 1,-1 0,0 1,1 0,0 2,0 3,-3-2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1311 874,'-13'5,"9"-3,-1 2,3-1,-2 3,3-1,-1 0,-2 7,3-5,0-1,0 0,0 0,0-1,0 1,-1 1,0 6,1-9,0 1,0-2,1-15,0 4,0 1,0 1,1 0,-1 2,0-2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1246,'0'37,"-4"-31,2-2,0-1,-1 0,0-1,7-3,1-3,1-1,0 1,-2 2,-1 0,1 1,-7 1,-1 0,0 0,0 0,1 0,0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1560 1656,'16'-5,"-10"2,-2 0,0 2,0-2,0 0,0 1,-3-1,-2-1,0 1,-1 0,1-1,0 1,-1 0,-1 0,1-1,-2 2,2 7,3 1,0 0,-1 0,1-2,0 2,-1-3,2 5,-1-3,-1 1,3 15,-3-16,1 0,-1-1,2 3,1-19,-1 7,-1-1,0 1,1 0,-1 1,0 0,1 0,3-3,-3 4,2-1,2 0,-1 1,-2 1,0 0,0 0,1 0,1-1,1 2,-2 2,0 0,-1 0,0 0,0 0,0 0,0 0,0-1,1 2,0 0,0 1,-3 0,-1 0,-1 0,-2 2,1-2,-2 2,1-2,-2 0,2-1,-1 0,1-2,-1 1,1-2,0-2,1 0,1 0,-1-4,1 4,0 0,1-1,-1 1,1-3,0 2,0-1,0 1,0 0,1 0,-1 0,0 1,1-1,0 1,2 4,-2 3,0 1,0 1,0 6,0-7,1 3,-2-5,1 0,0 4,-2-4,0 0,-2-6,2-1,-1 1,0-1,1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1643 1601,'0'47,"0"-44,0 0,0 2,1-1,-1 1,1 0,-1-1,0 0,0-1,0 1,3-2,0-4,0 0,1-2,-2 1,2 0,-1 0,0 0,1 0,7-6,-6 4,-2 3,0 0,0-1,0 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1698 1627,'21'-6,"-18"5,1-1,-2-1,1 1,3-5,-3 5,-2-1,1-1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1725 1588,'-9'15,"10"-4,-1-6,1 0,-1 0,1-2,-1 1,1 0,-1-1,2 4,-1-3,1 0,-1 0,0 1,1 3,-1-2,2-4,-1-5,4-7,-4 6,-1-1,1 1,1-7,-2 8,-1 0,1-1,-1 0,1 0,-1-1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1773 1582,'-2'21,"3"-18,-1 0,1 2,0 0,0 0,0 0,0-1,-1 0,1-1,0 1,1-1,0 1,-1-1,2-1,1-2,-1-3,0 0,0-2,-2 2,0-2,1-2,-1 4,-1 0,0-2,1 2,0-1,-1 1,-2 6,-2 7,3-7,-1 2,-2-3,0-1,1 0,-1 0,-4 1,4-2,1 0,0 1,2 2,1 0,1 0,1 0,-1 0,0 0,1 0,-1 1,1 0,0 0,0-1,1 5,-1-5,1 0,0 2,0-2,0 0,0-3,-1-3,2-1,-2 0,0-1,-1-1,1-1,0 2,0 0,-1 2,0-1,1 1,-1-1,1 1,-1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1828 1620,'10'-11,"-7"9,0 1,0 0,0 1,0 1,-2 4,0-1,-1 4,0-4,0 0,-1 2,1-3,0 2,-1-2,1 0,0 6,0-6,0 1,-1 3,1-4,0 0,0-7,1-2,-1 1,1 1,-1 1,2-3,0 1,-1 2,2 6,-3 4,0-4,1 0,-1 0,0 0,0 1,1 0,-2-1,1 0,0-9,-1 1,1 1,0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1862 1638,'13'16,"-13"-13,0 8,0-7,0 0,1-1,-2 0,-1-14,1 6,0 0,0 1,0 1,1 0,0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1888 1585,'39'5,"-38"-2,-1 2,0-2,-1 1,-1 0,1 0,-2 0,0-4,0-4,0-1,0 1,2 1,-1 7,2-1,0 7,2-2,1-2,-1-3,1-1,0 1,1-3,-1 2,2 0,-2-1,0 2,0 1,-3 0,0-1,-3 8,3-7,0-1,-1 0,0 0,0 0,-1 0,0 0,-2 1,0-4,0 1,1-2,0 1,-3-3,3 0,1-2,1 2,0-2,1 1,0 1,0 0,1 0,4-5,-1 5,2 1,-3 1,0 0,0 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2019 1546,'-14'19,"11"-13,0-1,2-1,-1 0,1 0,-1-1,1 1,1 0,0 1,1 2,0 1,1-1,1-1,0 0,0-2,1 1,-1-1,0 0,0 1,0-1,7 9,-7-10,0-2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2063 1583,'14'68,"-14"-62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1303,'7'30,"-6"-27,-1 0,0 0,2-7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2075 1582,'30'-10,"-26"8,0 1,-1 0,1-1,-1 1,3 0,-3 1,2 1,-1 1,-2 1,0 1,0 1,0-1,-1 1,0-2,-1 0,0 4,0-4,-1 1,0 1,0 0,0 0,-2-2,0-1,-2-6,3 0,-1 1,1-1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2095 1587,'10'24,"-8"-28,0-2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2128 1563,'-6'43,"4"-39,1 1,-1-1,0-1,0 1,-4 1,2-1,1-3,-1 1,1 0,0-2,7-1,-1 1,8-2,-6 1,0 0,2-1,-4 1,5-4,-4 2,2-1,-3 0,1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2177 1555,'33'-5,"-30"5,-7 2,1 1,-1 1,1-1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2179 1591,'35'-15,"-32"13,2 0,2-1,-7 6,-3 1,-1-1,0 0,0-1,1 1,0 0,0 0,0 1,-2 4,1 3,-2 9,3-14,1-3,1 1,0-1,2-6,1-1,0-1,0 0,3-10,-2 4,-1 8,-1 0,5-4,-3 4,0 1,0 1,-4 4,-1 4,1-3,0 1,0-1,1 1,-1-2,1 1,0-1,-1 0,2 0,-1 1,2 2,1-4,1-1,-1-2,0 1,0-2,0 0,1-2,-1 2,0-4,-1 0,-1 1,1 2,-1-1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2255 1574,'16'1,"-11"-3,-2 1,1 0,1-1,-5 7,-5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2244 1610,'31'-19,"-34"22,1 0,-1 0,0 0,0 0,1 2,0-1,0 1,1 0,-1-1,2-1,-3 2,1 0,1-1,4-2,0-2,3-5,-3 2,2-2,-3 2,0 0,0-1,-1-1,6-8,-5 10,0 0,2-3,-3 3,-1 0,1-1,-1 0,0 0,-1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2257 1484,'12'54,"-9"-49,0 0,-1 1,1 2,-1 0,2 5,-3-7,1 0,0 0,-1 0,0 2,1 0,0-1,0-3,0 1,-1-1,0-1,1 1,1-1,-1-8,-1 2,0-10,-1 7,0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2283 1522,'15'23,"-12"-22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2342 1527,'17'23,"-14"-4,-2-13,-1 0,0 1,0-1,-7 27,4-28,0 0,-2-1,0 0,-2-2,-2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1510 1293,'-7'39,"4"-37,-2 1,3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1330 1755,'-16'36,"15"-33,-2 1,1 1,-1-1,-1 4,3-5,0 0,0 1,0 0,0 0,0-1,1 1,-1 0,0-1,1 0,3-3,-1-5,1 0,-1 0,2-4,-3 6,0 0,2-2,-1 1,1 1,-1 0,0 6,-1 3,0 0,0 14,-1-14,0 0,0-1,0 1,0-1,0 2,0 2,1 4,-1-7,0-1,0 0,-3-4,1-4,1-3,0 0,0-1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1334 1822,'32'-13,"-29"12,0 1,1-3,1 2,-1-1,-1 1,0 0,0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1376 1776,'-5'45,"5"-40,0 1,0 1,1-1,-1-1,0 0,0-1,1 0,-1-1,-1 3,-1-2,1-1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1380 1822,'-1'16,"1"-11,-1-1,1 0,0-1,0 2,1 2,1-3,-1-1,1 0,0 0,1-3,2 0,-2 0,6-1,-5-1,0 1,-1 0,0 0,2-3,-2-1,-1 2,-1 0,-1 0,0-1,0 0,-1 0,-1-6,1 6,0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1388 1772,'14'4,"-11"-1,0 1,-1 0,-1-1,1 1,0-1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1481 1782,'-11'28,"10"-25,-1 6,2-6,-1 6,1-5,0-1,0 1,2-7,1-5,-2 5,1-1,0 1,1 5,-3 3,-1 1,1-1,0 4,-1-6,1 0,-1 2,0-1,1-1,-1 0,1-8,1 0,0 2,1-2,-1 2,1-1,0 1,-1 0,4-3,-1 2,-3 1,3 0,0 1,-1 1,2 1,-2-1,0 2,2 0,-2-1,1 3,-6-7,-3-1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1506 1788,'-6'20,"7"-17,-1 0,1 0,0 7,2 3,-2-7,1-1,-1 0,0-1,0 0,0-1,1 1,0-1,1-3,1-1,-1-1,3-2,-3 1,1 0,-1 0,0 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1566 1811,'17'19,"-17"-16,-1 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1573 1861,'2'0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1586 1864,'10'13,"-9"-10,1 0,-2-6,-2 0,1 0,-1 0,-1 0,0 0,0 0,6 6,1-1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1483 1350,'5'-17,"-4"14,3-1,0 0,0 0,1 0,-2 3,0 0,0 0,2-1,0 1,-2 2,-5 2,0 0,-1-1,-1 1,0 1,0-1,-6 4,7-3,2-1,-1 1,0 1,1-1,0 0,4-6,0-1,-1 0,3-2,-1 3,0 0,0 0,0 2,-1 0,0 7,-2-3,-1-1,-1 1,-1 0,-1-1,-2 0,0 0,-2 2,3-2,1 0,0 0,0 0,0-4,2-3,0 1,1-1,0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1704 1809,'13'-5,"-9"5,-1-1,0 0,0 0,0 1,0-1,1-1,2 0,-3 2,0-1,0 1,0 1,1 1,-1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1745 1756,'-4'13,"5"-6,0-1,-1-1,2 9,-1-10,-1 0,1 1,0-1,0 2,1 9,-1-8,0-2,-1 0,1 0,0-1,0 0,0 0,0 0,-1-1,1 0,-1 0,0 1,-1 1,0-8,-2-2,1 0,-4-5,2 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1709 1853,'18'-12,"-12"7,-3 2,3-4,-4 4,1 0,0-1,1 2,0-1,-1 2,0 0,1 1,-1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1795 1734,'6'29,"-6"-26,0 4,-1-4,-2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1765 1754,'2'35,"-1"-32,0 0,1 2,0-1,-1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1775 1772,'33'-8,"-28"6,-2 2,0-1,1 0,-1 2,0 0,0 1,-1 2,-1-1,-2 4,0-3,-1 4,1-5,-2 1,0 0,-2 0,2-2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1794 1772,'-6'46,"8"-40,-1-3,0 0,0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1800 1792,'14'14,"-17"-10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1801 1819,'11'-3,"-8"2,0 0,0 1,0 1,-3 2,-1 0,-2 4,1-3,-1 2,2-3,-1 0,-2 5,1-4,2-1,-2 2,2-2,4-2,0-2,0 0,4 0,-3 0,0 0,0 0,0 1,0-1,1 2,-1-3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1868 1751,'-8'34,"7"-30,0-1,1 0,-2 3,0-3,2 0,1-6,1 0,1-3,-1 3,1 0,3-3,-2 4,-1 2,1-1,-1 1,-7 4,1-1,0-1,-3 4,2-2,1-1,2 0,-1 0,2 0,3-3,2-2,-1 0,1 0,-1 1,-1 1,0-1,-5 4,-2 0,3 0,-3 0,2 2,-2-1,3 0,0-1,-1 1,1 0,0-1,0 0,-2 2,1-2,0 0,5-8,-1 0,-1 1,1 0,0 1,-1 0,1 0,-1 0,3 0,1-1,0 2,1 0,-3 2,2-1,0 0,-1 1,-1 0,-4 4,-2 5,1-4,0 0,-1 4,1-6,-2 1,1-3,0-1,-1-4,2 1,1-1,-1-1,2 0,-1 0,0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1362,'17'10,"-13"-8,0-1,0-1,0 0,0 0,-1 0,1 0,-1-1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1874 1750,'3'54,"-3"-50,0 0,1 1,-1 1,0 0,1 2,-1-2,0-1,1-1,-1 4,1-4,1 2,0-2,0-1,1-6,-2 0,0 0,-1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1910 1761,'2'68,"-1"-65,0 1,-1-11,0 4,-1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1928 1747,'1'56,"-1"-52,0 0,0 1,0 2,1 1,-1-1,0 0,2 4,2 14,-3-19,3 6,-2-8,-1-1,1 0,1-2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1950 1759,'21'15,"-20"-11,-1 1,-1-1,1-1,0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1966 1805,'10'63,"-15"-80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1997 1730,'-11'34,"10"-31,0 0,-1 0,1 1,0 0,0 3,0-3,9-5,-4-1,4-4,-3 2,-2 2,4-1,-4 2,0-1,2 1,-8 5,-4 4,4-4,-5 4,5-5,0-1,-1 2,2-1,-2 2,2-1,1 1,0-2,0 0,4-3,0-2,0 0,1 0,-1-1,0 1,6-4,-5 3,0 0,0 1,0-1,-1 2,0 1,0 1,0 0,-2 2,-2 0,0 0,-3 1,-2 1,3-2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2017 1827,'-19'4,"18"0,2 0,-1 0,-1-1,1 0,0 4,1-4,0-7,1 1,-1 0,0-2,0-1,0 1,0 0,0 1,1 0,-1 0,2 2,0 5,-2 3,0 0,0-1,0 6,-1-7,1 0,-1-1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2024 1806,'6'17,"-6"-14,1 0,-1 1,1 0,-1 0,1-1,0 0,4 5,-2-6,0-2,6-2,-6 0,0 0,1-4,-2 1,-1-1,1 0,-1 1,0 1,-1-3,1 4,-1 0,0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2072 1778,'6'54,"-6"-49,1 1,0-1,0 3,0-4,0 2,-1-3,1 0,-1-6,-1-2,-1-1,1-1,0-1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2078 1758,'28'-6,"-25"5,0 1,0-1,0 0,3-1,-1 2,-2 0,0 0,1 1,-1 2,0-1,0 3,-2-2,1 1,-1 2,0 0,2 8,0 3,-2-11,-1 5,0-5,-1 0,1-2,-1 0,0-1,-1 1,-2-2,0-3,1-2,-2-6,2 2,1 1,0 1,-1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1315,'19'-6,"-13"3,-2 1,-7-4,2 3,-1-2,-1 2,2 0,-1 0,1 7,2 2,2 7,-3-9,1 0,0 0,1 3,-1-4,0 1,0 0,0 0,0 2,0-1,0 0,-1 0,1 3,0-5,-1 1,1 1,-1-2,-4-3,1 0,-1-2,-2-1,3 1,0 1,1-2,-1-1,1 0,2 1,0-2,0 2,1-1,2-1,1 0,-1 0,-1 2,5-5,-5 4,1 0,4-12,-5 9,0 1,0 1,0 1,-1 0,0 1,1-3,-1 3,0-1,-3 7,1 0,-1 0,-1 0,1 0,1 0,2 0,2-3,1 0,-1-1,1-1,2-1,-3 3,0 1,-2 3,-1-1,-1 0,-1 1,1 0,-2 2,1-3,-2-2,1-2,0 0,-1-1,1 1,0 0,4 8,1 0,-1-4,0 1,0 0,0-1,-1 1,0-1,0 0,-1 1,1-7,1 0,1-5,0 4,0 0,3-8,-4 9,0 0,1 0,1-1,1 0,-1 2,0 1,0 1,-2 5,-2-2,-6 20,5-20,0 0,0 0,0 2,-2 2,0-1,3-2,-1-1,1 0,3-9,0 3,2-3,0 2,-1 1,1 1,0 0,0-1,1 2,-1 0,0 0,-15-3,8 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2107 1767,'6'9,"-2"-12,0 0,-1 2,0 0,-1 8,-2-3,-1 2,0-1,0 0,-1 1,0-2,0-1,-2 0,-2 2,2-2,0-1,0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2095 1798,'34'-9,"-31"8,0-1,-1 5,-3 0,-2 2,1-2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2112 1806,'2'0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2113 1806,'3'10,"0"-10,1-1,0 0,-1-1,-7 8,0-1,1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2107 1850,'14'-5,"-11"3,0 0,2-1,-1 2,1-2,-2 0,4 1,-3 0,0 0,-1 0,0 1,0-4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2229 1827,'2'0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2400 1045,'13'-5,"-10"4,0 0,0 0,1 0,1 1,-2-1,1 1,1 0,-2-1,0 1,1-1,-1 1,0-1,0 0,0 0,0-1,-3-2,0 0,0-1,0 1,0 0,0 0,0-2,-1 3,2 0,-1-1,0-1,1 0,-1 0,0 0,1 1,-1 0,0 1,1-1,-1 1,1 0,0-1,0 0,-1-1,0 1,0-6,0 4,0 1,0 2,-1-1,1-3,-1 4,1 0,-1-7,1 7,0-2,0 0,0 1,0-1,0 1,0 0,0 1,0 0,0-1,0 1,0 0,0 0,1-1,-1 0,0 1,-2 7,1-1,0 0,-2 2,1 0,0 0,0-2,0 2,1-2,-2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2471 808,'12'25,"-9"-23,-1 1,2 1,-3-1,-1 0,1 2,-2 0,1 1,-1-1,0-1,-1-1,-1-2,1-6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2465 892,'-16'-6,"13"8,0-1,0 2,0-1,1 1,0 2,3 0,0-2,1 3,-1-3,0 1,1-1,0 0,1 0,1 1,-2-1,1-1,0 1,1 0,1-1,-1-2,2 0,-1-1,0 1,0-1,-1 0,-1-1,2 0,-2-1,0 0,-1-1,-1 0,-1-1,1 2,-1 0,-1 0,1-1,0 0,-2 0,0 1,0-2,0 2,-1-1,0 1,-1 0,0 0,1 3,-1-1,-2 0,0 3,3-1,-2 2,2-1,0 0,0 0,-3 2,3-2,0 0,-1 0,0-1,0-1,0 1,1-2,0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2561 855,'-11'17,"4"-10,4-4,0-1,0 2,1-1,0 1,0 0,-4 13,4-12,1 0,0-1,-1-1,0 0,2 0,2-9,1 2,-1-1,0 0,0 0,2-3,-2 5,1 2,0 0,0 1,-2 4,-2 0,-1 0,1 0,0 0,-1 1,0-2,1 0,1 0,-1 0,0 0,0 1,1 0,-1 0,-1 1,4-9,0 0,-1 0,1-3,0 4,-1 0,1-4,0 4,1-2,-2 1,2 1,0 0,0 1,0 1,0 0,2-1,-1 1,0-1,0 1,-1-1,1 1,-1 1,0-1,-7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1593 1300,'8'41,"-8"-37,1 1,-1 4,-1-2,-1-4,-1-1,0-1,0-2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2566 877,'1'26,"0"-23,1 5,-1-3,-1-2,1 4,0-3,0 0,-1-1,1 0,1 0,1-2,0-1,0-1,0-1,0-1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2589 845,'10'17,"-8"-13,-1 0,2 0,0-2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2618 857,'20'19,"-21"-16,-2 1,1-1,0 1,1-1,-1 0,0 0,1 1,-1 0,-1 6,1-5,1-2,-1 1,1-1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2629 893,'1'19,"-1"-11,-1-4,1-1,-1 0,1 1,-1 0,0 0,1-1,0-7,0 1,1 0,-1 0,1-2,-1 0,0 2,1-2,-1 2,1-1,1 1,0 0,1 1,0-1,1 2,-1 1,0 0,0 2,-3 3,-1 1,-3 6,3-8,0 0,-1-1,0 0,-1 1,1 1,0-2,1-6,2-1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2662 858,'16'4,"-13"-3,0 1,0 1,-3 1,-1 0,0 1,0-2,0 0,-2 2,0-1,0-1,0-4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2665 884,'6'15,"-5"-12,0 0,0 0,0 0,3 0,-2 0,0 0,1-1,-1 1,-1 0,0 0,0 0,-1 0,-1 2,0-1,0-1,0 0,-1 0,-1-2,-1-1,1-1,-1-3,-1 0,2 1,2 0,4 2,0-1,2-3,-2 3,3-2,-4 1,1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2720 849,'-9'32,"11"-29,1-2,1 0,0 0,-1-2,3 0,-3 0,1 0,0-1,-6-1,-1-4,2 3,0 1,0 0,0 0,1 6,0 2,0 0,0 6,0-7,0-1,0 1,-1 2,1-2,0 0,-1 0,1 4,0-4,-1 0,0-1,0 1,1-1,-3-4,1-3,0 1,1 0,0 0,0-1,2 1,1-1,1 0,1 2,0 1,0 1,-1 0,0 3,-3 0,0 3,-1-3,0 1,-1 0,1-1,-4 5,3-5,-3 2,2-2,0 0,0-1,0-1,0 1,8-4,1-2,-3 2,1 1,3-4,-4 3,0 1,0 0,0 0,0-1,6 0,-6 0,0 1,4-3,-4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2767 885,'33'-2,"-30"2,6 0,-5-1,1 2,-2-1,-9-1,1 0,-4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2780 891,'-1'29,"0"-23,1-1,-1-1,2-9,-1 0,1 0,0-3,0 5,0-1,0 1,2 1,0 6,-2 0,0 0,0 4,0-5,-1 0,0 0,0 0,-1 0,0 0,-1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2788 839,'13'38,"-10"-30,-2-3,0-1,0 1,3 4,-2-3,0 0,0-1,0-1,-1-1,1 0,0 0,0 0,-1 0,4 3,-3-3,0 0,2 3,-4-3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1603 1354,'2'0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2837 881,'-6'16,"5"-13,-1 1,1 0,-3 6,2-5,-3 2,1-5,1-2,-1 1,1-2,-1 0,1-3,2-4,0 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2825 844,'10'24,"-10"-18,-2-10,1-1,-1-1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2871 834,'15'-19,"-13"15,0-1,1 0,0-1,1 2,-1 1,5-4,-3 3,-1 1,1-1,3-4,-2-1,-4 4,1 1,-1 1,0 0,2 0,0-1,-7 6,-2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3003 633,'1'14,"-1"-9,0 2,0-4,-1 0,1 0,-5-1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2976 670,'-5'17,"4"-10,0-3,0-1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2983 682,'39'-9,"-36"10,-2 2,-3 0,-2 0,-1-2,1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2987 698,'19'9,"-16"-10,0 0,-2-3,-1 1,0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3014 676,'-18'43,"16"-37,1-3,-2 1,4-8,1-1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2996 716,'20'-4,"-17"4,-2 3,-2 0,-2-1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2952 748,'36'-13,"-31"11,-1 2,1-1,-1 1,0-1,-1 1,0 0,-6 0,-1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1605 1331,'10'14,"-4"-6,-3-5,1 1,-2-1,1-1,-1 1,1 0,-20-9,9 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2985 745,'9'6,"-8"-9,1-1,0 1,1 3,-3 5,0-2,0 1,0-1,-1 0,1 1,-1 3,1-4,4-11,-4 5,1 0,0-1,1 0,0 1,1 5,-2 3,-1-1,0 0,0-1,-1 0,1 0,-3 5,1-4,-1 0,1-1,-2 1,1 0,0-1,0-1,2-7,1 2,1-1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3031 718,'32'-2,"-28"2,1-2,-1 2,12-5,-13 3,0 1,0 1,-6-1,-1-2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3074 669,'-14'37,"12"-31,-2 5,2-6,1 0,-1 0,1 2,-1 0,0-1,0 0,0 3,0-6,1 0,-2 2,5-11,0 1,0-2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3059 723,'-1'36,"1"-31,0 0,-1-1,-1 3,1-3,0-1,0-6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3064 737,'22'10,"-20"-7,0 1,-1 0,0-1,0 1,-1-1,0 0,-1 0,-2 0,0-1,0-1,-1-1,-1 1,1-2,1-1,3-2,5-6,-2 5,-2 0,1 1,0 0,-1 1,0-1,3-2,-1 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3113 703,'0'24,"0"-21,1-6,0 0,0-1,0 1,2 0,0 0,0 3,2-2,-2 2,0 0,0 0,-3 3,-2 1,-4 5,4-6,-1 2,1-1,4-8,1 1,-1-2,1 1,-1 1,-1 0,1 0,-1 0,2-5,1-1,-2 6,1 3,-2 3,0 7,-1-6,-1-1,1 2,0-1,0-1,1-6,1-1,-1 1,2-5,0 4,-1 1,-1 0,2 0,-1 7,-2-1,0 0,-1 3,0-1,0-2,0 0,-1 0,0 1,-1-1,-3 6,2-4,1-3,-2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3114 759,'12'-3,"-6"0,-3 2,3-1,-2 0,-1 1,0 0,0 0,-5-2,1-1,0 0,1 1,-3 6,2 0,-1 3,1 1,0-1,-1 4,1-6,0 0,-2 1,1 1,0-3,1-6,3-3,0 2,-1 0,1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3146 753,'14'13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3159 725,'11'14,"-11"-11,-1 0,0 3,-1-2,-1 0,0-2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3120 789,'-4'15,"5"-11,0-1,0 2,2-2,1-3,-1-2,2-1,-1-1,-1 0,1-2,-2 3,-2 0,1 6,2 0,-1 0,1-1,0-2,0-1,2-1,-3-1,0 0,-2-1,-1 1,-1 0,-2 0,1 1,-1 2,1 0,0 2,-2-2,2 1,-3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430 246,'-6'17,"4"-6,1-7,1 0,-1 4,1-4,-1 1,0 12,1-10,-1 6,1-7,0-1,-1 7,1-6,0-1,-1 6,1-8,1 1,3-8,-2-3,-1 1,0-5,-1 7,0-3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2877 841,'14'4,"-8"1,-3-2,0 1,-2-1,2 2,-1 0,1-2,1 1,-7-6,1-1,0-2,0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2941 884,'14'-1,"-11"0,0 0,0 1,0 0,0-1,0 1,4-1,-3 1,-1-1,0 1,-2-3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2979 840,'0'18,"0"-7,0-7,0 0,0 0,0 1,0-1,0-1,0 0,0 2,0-1,0 2,0-1,-1-1,1 1,0 2,0-2,-1-1,1-1,-3-4,0-1,0 0,0 0,-2-5,2 2,1 1,0-1,1 1,4 1,0 0,1 0,0 1,0 0,1 0,-1 2,-1-1,0 1,0-1,0-1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3015 839,'-7'14,"6"-11,1 0,-1 0,1 2,-1-2,1 0,0 1,-1-1,1 1,1 3,0-3,1-1,2-3,1-4,-2 1,0 0,0 1,-4-2,-1 1,2 0,-1 0,-2 3,-5 7,5-3,1 0,0 2,1-3,0 4,0-3,1 2,0-1,0 0,-1 3,1 0,0-5,2-6,-2 0,1-1,0 1,0-4,1 2,0 2,-1 0,2 0,0 1,0 1,0 1,1 2,0 0,-1 0,-1 1,-1 0,-2 4,-1-3,-2 1,1-3,0 2,-1-2,0 1,1 0,0-3,3-5,1-1,0 0,0-7,1 8,-1 2,-1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3067 840,'-6'30,"3"-24,-1 2,1-1,1 0,0 1,1-3,0-1,-1 1,2-1,-3 0,3-1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3065 881,'3'17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3050 905,'15'15,"-16"-12,0 0,-2 1,1-1,-1-2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3050 936,'16'0,"-13"3,-2 0,-4-2,0 1,-1-1,1 0,0 1,0-1,7 2,-1-2,0-2,0 2,0-1,0-1,0-1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3115 864,'-13'28,"13"-25,3-1,0-2,2 0,0-2,0 0,-1 1,1 0,-2-1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3122 877,'-8'21,"5"-15,1-1,1-1,-1 5,1-6,1 0,-1 0,0 0,7-8,-4 1,0 1,2-4,-3 4,2 1,0 2,0 2,-3 10,-2-8,1-1,-2 2,1-2,0 0,3-6,2 1,-1-1,-1 6,-1 1,1 0,0-1,2-1,1-2,-1 0,1 0,-1-1,-2-2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1310 846,'5'24,"-3"-20,-1 0,0 0,-1 1,1-2,-1 1,0 0,0 2,0 1,0 1,1-2,-1 0,0-2,-1 0,1-1,0 0,-3-5,0-3,0 1,1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461 323,'15'31,"-13"-27,-2-1,1 0,2 3,-2-3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3077 932,'12'30,"-9"-27,1 0,-1-2,0 0,6-4,-5 0,0 1,0 0,-1 0,4-2,-4 3,0-1,3 0,-2-1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3150 889,'17'18,"-17"-13,0 0,0 1,0-2,0-1,-1 3,1-3,0 1,-1 0,1-1,-3-2,0-4,-1-1,3 0,0 1,1 0,0-1,0 1,0 0,0 0,4 1,0 2,0-1,-1 1,1-1,-1 1,4-4,-3 2,0-1,-1 1,0-1,-6 2,0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3200 872,'14'0,"-11"4,-1-1,-2 0,0 0,-2 1,1 0,0-1,-1 1,1-1,-2 4,2-4,0 1,-1 0,-1-3,0-4,-1 0,-1-6,4 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3183 897,'38'1,"-35"-2,0 1,-4 3,-2-1,0 1,0 1,0 0,-2 6,2-6,0 0,7-2,2-2,-3 0,0 0,0 0,-7 3,1-1,-2 1,2-1,0 1,1 0,5-3,1-1,5 0,-6 0,0 0,0-1,1 0,-1 1,-2-2,-2 0,-1-6,1 4,0 1,-1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3221 897,'-2'29,"3"-22,-1-1,0 0,0 0,0 0,-1 2,1 1,0-3,0 0,0 0,0 0,-1-1,0-2,0 1,-2-2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3112 920,'-4'20,"2"-16,1-1,-1 2,0-1,-1-1,1-6,0-1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2881 832,'4'19,"-3"-12,0 1,0-2,-1 0,1 0,0-1,-1 0,0 0,0 1,1 8,-1-8,0 0,0-2,0 1,0-1,0 6,0-4,0 1,0-1,0-1,1 0,-1-1,0 0,0-1,0-11,-2 0,1 0,0 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2881 1038,'36'-27,"-32"27,5-3,-5 0,0 1,-1 1,-5-2,-1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2929 985,'-2'17,"3"-14,-1 4,0-3,0 1,0 0,0 0,0 0,-1-2,0 8,1-7,-1-1,1 0,-1 1,1 0,-1 6,1-6,0 0,-1 1,0-2,-3-7,2-1,-1 0,0-3,1 5,-1-1,0 2,0 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2887 1065,'15'-16,"-12"15,0 0,0-1,0 1,2 0,-2 0,5-2,-3-1,-3 1,2-3,-3 3,4-6,-3 5,-1 1,0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560 287,'18'-6,"-13"5,1 0,-1 0,0 1,-1 0,1-1,-2-1,4 2,-4-1,1-1,-1 1,5-2,-5 3,2 2,-3-5,1 5,0-4,-8 4,1-1,1-1,-2-5,2 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2953 987,'-2'14,"2"-7,0-3,0 1,1-1,0-1,0 0,1 1,1-3,0-1,2-2,2-2,0-3,-3 2,0 0,-2 2,0-1,-1 1,-5 3,0 1,1 0,-7 2,3 1,4-2,-1 0,2 1,-1 0,0 5,1-4,-2 3,3-4,0 0,0 0,0 3,0-3,1 0,0 0,-1 2,1-2,1 0,-1 0,3-5,0-5,-2 4,0 0,1 0,0-1,0 1,0 0,2 0,-1 1,3-1,-3 2,0 1,0 1,1 3,-3 0,0-1,0 2,-1-2,-1 1,0 1,0-2,-2 0,0 0,-2-2,2 0,-1-2,1-1,0-2,2 1,1 0,0 0,2-1,-1 1,2-1,0 2,0 0,1 1,-1 0,1 1,0 0,0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3019 984,'-16'25,"14"-20,0-2,0 5,0 0,1-5,-1 0,1 0,-1 0,0 1,-1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3010 1002,'27'17,"-24"-12,-2-2,1 0,-5-5,-1 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3006 1035,'8'17,"-11"-15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3003 1057,'14'-5,"-10"5,-1 1,0 0,-5 2,-3-2,0 3,-1-2,3 0,1 1,1 0,5-3,3 0,-4 0,1-1,-1 1,2-4,-2 2,0-2,0 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3055 995,'3'17,"-5"-13,1-1,-1 1,1-1,0 0,0 0,-1 1,1-1,-1 0,5-3,0-2,0 2,0 3,-3 0,1 4,-1-4,0 0,0 2,0 2,0-3,0 0,1-1,-1 0,0 0,-1 0,1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3070 1008,'0'55,"-1"-49,1-2,-1 1,1 7,-1-8,1-1,0-6,0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3069 999,'33'2,"-30"-2,0 0,1-1,-1 2,-2 2,0 0,0 2,0 0,-1 1,0-1,1 0,-1-1,1 0,0 0,0 4,-1-3,1-2,1 21,-2-20,1-1,-2 2,0-2,-2-3,0-1,-2-4,3 2,0-1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3063 1026,'28'8,"-25"-7,0-1,0 0,-4-5,0 0,0 1,0 0,-1 1,1-1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3088 1001,'8'22,"-8"-19,-2 2,-2 1,1-4,0 1,-1 1,1-1,6-1,2-3,-2 0,0 0,2-1,-1 0,-1 1,0-1,-6 7,0-2,0 0,1 0,-1 3,2-3,0 2,1-1,1 1,2-5,0-3,0 0,-1-1,1-1,-2 2,0 0,-1 0,-1 0,-2 0,0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603 197,'-6'44,"5"-35,-2 15,2-13,-1 1,1 2,-1 1,1-2,0 0,-1 1,-1 9,3-16,-1-2,0-1,1-1,-3-6,1-4,0-1,1-3,0 1,1 2,0 0,1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3143 985,'-10'18,"5"-14,0-1,2 1,-1 1,2-2,8-4,4-1,-6 1,1 0,-2 0,0 0,0 0,0 0,6-2,-6 2,2-2,-8 6,0 0,1 0,1 0,-1 2,1 0,0 0,0-1,0 0,1 0,-2 3,2-4,-1 1,0 0,0 1,1 1,0-1,-1 0,-1 5,1-4,0-3,1-6,1-1,0-1,-1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3154 1037,'27'-2,"-24"1,1 0,0-1,-1 2,0-1,-6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3172 1008,'0'19,"0"-10,0-5,-1 0,1-1,-1 0,0 1,0-1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3193 997,'-3'13,"3"-9,-1-1,-1 0,1 1,-2 7,2-8,-1 1,1-1,0 1,4-3,-1-4,1 1,2 0,-2 1,1 0,-4 4,-5 2,2-2,-1 0,0 0,1-2,0 2,0 0,8-4,-1 0,-1-1,1 0,0 1,2 0,-2 1,-1 1,-3 3,-1 0,-4 10,4-10,0-1,-1 0,-2 2,-1-2,1 0,0 0,1-2,0-1,0-1,-4-3,5 1,1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3166 1062,'2'0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3174 1065,'7'15,"-5"-10,-1-2,1 1,0 0,1-2,0 1,1-1,0 1,-1-1,1 0,-1 1,0-1,1 1,-1 0,0 0,0 0,1 0,-1-1,1-1,0-2,-11-12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2991 741,'-14'1,"10"1,0 1,1-1,0 1,0 0,1 1,0-1,1 0,0 0,1 0,2 0,1-1,0-1,2 0,-2-1,0 0,0 0,0 0,0-1,0 0,0-2,0 0,0 0,-2 0,1 0,-2 0,0-2,-3-7,2 9,-1-2,0 2,-3 1,0-1,-5 2,6 1,1-1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1365 529,'-19'2,"16"-3,0 1,0 1,1 3,-1 4,0-3,1-1,0-1,0 0,-1-1,1 1,-1 0,1 0,2 0,0 0,1 1,1-1,-1 0,2 0,-1 0,2 1,-1-1,0 0,0-1,0 1,0-2,1 0,-1 0,2 0,-2 0,0 0,1 0,-1 0,1-1,0 1,-1 0,7-1,-2 0,-4 0,-1 0,1 0,0 1,0-1,-1 0,8 0,-8 0,0 0,0 0,0 0,0-1,0 1,0 0,5-1,-4 1,-1 0,0-1,2 0,-2 1,0 0,2-1,-1 1,0-1,0 1,-1 0,2 0,-2 0,1 0,4 0,-5 0,0-1,6 1,-4-2,-2 1,2 0,0 0,-2 0,0 0,0 0,0 0,4 0,-4 0,0 0,0 0,0-1,2 0,-2 1,8-3,-8 3,0 0,1-1,1 2,-1-1,0 0,0-1,0 1,-1 0,3-2,-2 0,1 0,-2 2,2-2,-2 2,0-1,2 0,0-1,0 0,-1 0,1-5,-3 4,-1 1,1-2,0 2,-1 0,0 0,2-2,-1 1,0 0,-1 0,0 0,0 1,-1-1,0 0,0-4,-1 4,1 0,-1 1,0-1,-1-1,1 2,0-2,-1 1,0-1,1 2,-1 0,-1-3,1 3,1 0,-1 0,-5-4,3 4,-1-1,2 3,-1-1,1-2,-1 1,1 1,-1-1,-1 1,0 0,2 1,0 0,-1 0,-6-2,6 1,0 1,1 0,0-1,-2-1,2 1,-5-4,5 5,-1-2,0 2,0 0,-1 0,-1 0,2 0,0 1,-3-1,3 1,0 0,1 0,-1 0,-1 0,1 1,-1-1,-4 0,4 0,0 1,-6 0,7-1,-3 0,2 1,1 0,-1-1,-4 0,4 0,0 1,-3 0,5 0,-1 1,1-1,-1 1,-1 0,0 0,-17 9,17-8,1 0,-1 1,0 1,0-2,-7 3,7-2,2 0,-4 7,5-5,0-1,-2 14,3-12,1 2,0 5,1-6,0 0,1 7,-1-11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1766 346,'-22'15,"18"-10,-1 2,3-2,-4 4,3-6,1 1,-1 0,0-1,1 1,0-1,0 0,0 0,1 0,-1 0,1 0,0 1,-1-1,1 1,0-1,1 1,-3 6,3-2,1-4,1 1,1 0,-2-1,0-1,1 0,1 4,2 0,-1-4,-1 0,0-2,1 1,-1-1,1 1,-1-1,1 1,0-1,-1 1,8 4,-7-3,2 1,-2-1,-1-1,0 1,1 0,0-1,0 0,-1 0,0 0,0-1,2 1,-2-1,0 0,2 0,-1 0,-1 0,0-1,0 0,0 1,1-1,-1 0,0 0,0 1,0-1,0 1,0-1,2 0,0 0,0 0,-2 0,2 0,-2 1,0-1,0 0,1 0,3 0,2 0,-4 1,0-1,-2 0,0 0,2 1,-2-1,0 0,0 1,1-1,0 0,-1 0,1 0,0 0,-1 0,0-1,0 1,0 0,0-1,7-1,-5 1,0-1,-2 1,0 0,1 0,-1 0,1-1,4-5,-6 4,0 0,0 0,0 0,1-2,-2 2,1 0,1-5,-1 5,-1 0,0 0,0 0,0 0,0-1,0 0,0 0,0 1,0 0,0 0,-1-4,1 2,-1 2,-1 0,0-1,-1-1,1 1,0 0,0-1,0-1,0 1,1 1,-1-1,-1 1,1-1,1 2,-1 0,0 0,-1-2,0 0,0 1,0 0,1 1,-1-1,0 1,-2 0,1 1,-1 1,0-1,-1 1,-6-2,7 2,0 0,0 0,-1-1,1 1,-1 0,-12-4,12 3,0 0,0 1,-4-2,4 1,0 0,-1 0,0 0,-7-3,7 3,0 1,0-1,-1 1,-8 0,-4 4,10 0,0 0,-11 7,11-6,1 0,-6 5,9-4,-1 1,-4 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2225 351,'-17'-6,"13"4,-2 1,1 2,2 0,0 0,-2 1,1 0,0 1,0-2,0 1,1 0,-1 1,0-1,0 2,1 0,0 2,2-3,0 0,-2 1,1 1,-1-2,0 1,-2 5,3-5,0 1,1-2,0 4,0-3,-1 3,2-3,-1 1,1-2,-1 2,1-2,0 0,1 0,-1 0,2 2,-1 0,0-1,-1-1,2 4,0-3,-1 0,0-1,1 0,2 1,-1-1,0 1,1-1,2 2,-3-3,0-1,3 3,-3-2,2 2,-2-1,4 3,-3-3,5 2,-5-2,1-1,4 0,-5-2,0 0,0 1,0 0,-1-1,3 1,-3 0,5-1,-5 1,6 1,-6-2,2 1,-1-1,1 0,0 1,-2-1,1 1,0-1,0 0,0 1,7 1,-7-2,0 0,5 1,-5-1,0 0,0 0,-1 1,0-1,0 0,0 0,3 1,-3-1,0 0,6 1,-5-1,1 0,0 1,-2-1,5 0,-5 0,3 1,-3-1,0 0,0 1,1-1,1 0,0 1,-1 0,1-1,0 0,-1 1,-1 0,3-1,-3 1,0-1,3 0,-3 0,2 1,-1-1,0 0,0 0,4-1,-5 1,0 1,3-2,-1 1,1-1,-3 1,0 0,0 0,0-1,1 1,0 0,-1 0,1 0,0 0,-1 0,0 0,2-1,-2 1,3-1,2 0,-3-1,-2 2,12-3,-11 3,3-2,-4 2,0-1,0 1,1-1,2 2,-1-2,0 1,-1 1,1-1,7 0,-9 1,2-1,1-1,-3 2,1-2,1 1,0 0,0 1,1-2,1 0,-1 2,-2-1,3-1,-4 2,1-1,-1-1,1 0,1 2,-1-1,14-1,-14 1,7-2,-7 2,-1-1,0 0,4 0,-2 1,8-2,-9 2,0-1,0 1,0-1,2 1,-2-2,-1 2,1-1,-1 0,1 0,0 0,1-1,0 0,-2 0,0 1,0-1,7-5,-6 4,0-1,1 2,-2 1,0 0,1 0,0 0,2-1,-3 1,0 0,0 0,0 0,0-1,1 0,-1 0,1-1,0 1,0 0,0-1,4 0,-5 1,0 1,1-3,-2 1,4-6,-5 6,1 0,-1 0,2-1,-2 1,2-1,-1 1,0 0,1-4,-1 2,0 0,-1 0,2-7,1 4,-3 4,-1 0,-1 1,-1 0,0-1,0 0,0 1,-3-5,1 3,1 3,0 0,-1 1,-2 0,2 1,1-1,-1 0,0 1,1-1,0 1,0-1,0 0,-1 0,0 0,1 0,-2 0,1 0,0 1,0-1,-1 1,1-1,0 1,0-1,-1 1,-1 0,2 0,1 0,-2-1,1 0,1 1,-1-1,1 0,-1 1,0-1,1 0,-1 0,1 0,-1 0,1-1,0 1,0 1,0-1,0 0,-2 1,0-1,0 1,-12 0,11-1,2 1,-2 1,2-2,0 2,1-2,-1 2,-1-1,-3 0,4 0,-5 1,4-2,1 1,0 0,-1 1,2-1,-2 0,-1 0,-2 1,3-1,1 0,0 0,0 0,1 0,0 0,-2 1,1-1,-1 1,2-1,0 0,0 0,-2 1,-1-1,1 0,-11 1,13-2,-1 1,0 0,0 0,-2-1,3 1,-1-1,-6 2,5-2,0 1,-1 0,1 0,-4 0,6-1,-1 1,0 0,-1 0,0 0,0 0,-8-1,9 1,-1 0,1-1,1 1,0 1,0-1,0 0,-1 0,-1 0,0 0,0 0,1 0,1 1,-1-1,1 0,-2 0,1 0,1 0,-2 0,2 0,0 0,-2 1,0-1,0-1,1 1,0 1,0-1,0 0,-3 1,4-1,-1 0,1 0,-2 1,1 0,-1-1,1 0,-4 2,4-2,0 0,1 0,0 1,-2-1,0 0,-7 0,7-1,0 1,1 0,-3 0,1-1,2 1,-2 0,2 0,1 0,0 0,-3 0,2 0,-2 0,1-1,1 1,1 0,0 0,0 0,0 0,0 0,-1-1,1 1,0 0,0 1,-1-2,1 1,-2 0,-7 2,5-2,3 1,-3 0,2-4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581 308,'26'-5,"-20"3,-3 1,0 0,0 0,0 1,0-1,0 1,3-1,-2 0,4 1,-4-1,-1 0,0 1,2-1,-2 0,-7-1,-1-1,1 3,1-2,0 4,0 2,0 0,2-1,-1 0,1 1,0 0,0 1,1 2,-1-1,0-1,1 0,-1 8,1-9,3-4,3-2,0-1,12-5,-13 5,-2 0,0-3,-1 1,-2-4,-1 2,0 3,-1-3,0 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1374 650,'-28'1,"23"0,2 1,0 0,0 1,-1 0,2 0,-6 7,6-7,0 0,-1 4,1-2,1 0,-1 1,0-2,1-1,-2 3,2-3,0 0,0 0,1 0,-1 0,1 0,1 4,-1-3,3 7,-3-8,2 0,-1 1,1-1,-1 0,1 1,0-1,3 5,-2-4,1-1,1 3,-2-3,0-1,1 0,0 0,2-1,-3 0,1 0,-1 0,6 1,-6-2,0 1,0-1,0 2,0-1,0 0,4 1,-2-1,-1 0,2 0,0 0,-1 0,0-1,0 1,0 1,-1-1,1-1,5 1,-5 0,0-1,0 1,5 1,-7-2,1 1,4-1,-5 1,1 0,0-1,1 0,-1 0,1 1,5-2,-6 1,1 0,-1 0,0 0,0 0,4-1,-3 1,0 0,0 0,0-1,0 1,-2 0,1 0,0 0,2 0,-2 1,0-1,0 0,0 0,2 0,-1 0,0 0,0 0,2-1,-3 1,-1 0,0 0,1-1,-1 0,5 0,-5 0,0 1,0 0,1-1,2 0,-3 1,0 0,0-1,2 0,-2 1,0 0,0-1,0 0,1 1,0-1,0 0,0 0,1 0,-1 0,-1 0,4-1,-4 1,0-1,2 0,-2 1,0 0,3-2,-3 2,2 0,0 0,0 0,0 0,-2 0,2 0,-1-1,-1 1,1 0,-1 1,0-2,5 1,-5 1,2-1,0 0,3 1,-4-1,0 1,-1-1,1 1,0-1,-1 1,1 0,4-2,-4 2,1 0,0-1,0 0,-1 1,0 0,-1-1,1 0,-1 1,0 0,0 0,0-1,1 1,-1 0,2 0,0-1,-1 1,1 0,3 0,-5 0,0 0,3 0,0 0,-3 0,0 0,0 0,1 0,0 0,0 0,1 0,-1 0,5 0,-5 0,-1 0,0 0,1 0,0 0,-1 0,0 0,1 0,0 0,1 0,0 0,-1 1,3-2,-3 2,-1-1,0 0,0 0,2 0,-1 0,-1 0,4 1,-3-1,2 1,-3-1,0 1,1 0,0-1,-1 1,0-1,0-1,0 2,0-1,0 0,3 0,-3 1,0-1,2 0,-2 0,0 1,1-2,1 1,0 0,-1 0,0 0,-1 0,0 0,0 0,1-1,5 0,-6 1,3-1,-2 0,0 0,-1-2,-2 0,0-2,0-4,-1 5,0 1,0-7,0 7,-1-1,0 1,0-1,0-1,0 2,0 0,-1 0,1-1,-1 0,-2-8,3 7,-1 1,1 1,0 0,-1 0,1 0,-1 0,0 0,-1-1,-1-4,2 5,-2-2,1-1,2 3,-1 0,-2 0,2 0,-1 0,-1 0,0 2,0-1,0-1,1 2,-3-2,3 2,0 0,-4-3,3 2,1 0,-1 0,0-1,-5-3,5 3,0 1,-3-3,2 1,2 3,-1-2,-1 1,1-1,1 3,-3-3,3 3,-1-1,0 0,-1 0,1 0,1 0,-4-1,4 1,-5-1,3 1,2 0,-1 0,0 1,-5-1,0 1,3 0,2 0,0-1,-1 2,0-1,0 1,2-1,-1 1,-1 0,0-1,1 0,-1 1,1-1,0 1,1-1,-3 1,1 0,-1 0,3 0,0-1,-7 1,0 0,6 0,1-1,-3 0,2 0,0 1,-2-2,1 1,1 0,0 0,0 0,-8 0,9 0,-1 1,-3-1,2 1,1-1,1 1,0-2,0 2,0-1,0 0,-3 0,1 0,1 0,-1 0,2 0,-4 1,4-1,0 0,0 0,-2 1,2-1,0 0,0 1,-5-1,3 0,2 1,-1-1,1 1,0-1,0 1,0-1,-5 1,3-1,2 0,-1 0,-1 0,-11 1,11 0,0-1,2 1,0-1,0 1,-4 1,4-1,-1 0,-1 0,-7 2,1 1,4-1,2-1,0 0,2-2,0 1,0-1,-3 1,2-1,0 0,-1 1,1-1,1 0,0 0,0 0,-2 0,-6 1,8-1,-10 1,9-1,-1 0,-3 2,3-2,1 1,-1 0,2-1,0 1,0-1,-1 1,0 0,0-1,0 0,-5 2,5-1,1 0,0 0,-1 0,1 0,-1 0,1 0,-5 1,0 1,4-2,-1 0,1 0,0 0,1 0,-2 2,2-2,-6-1,6-1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2526 808,'-5'15,"3"-11,0 0,1-1,-2 1,3-1,-1 0,0 0,0 0,1 4,0-3,0-1,0 1,0 1,0-2,1 5,0-3,0-1,-1-1,1 0,-1 0,1 0,0 1,-1 1,1 8,-1-10,-1 1,1 0,1-1,-1 0,1 0,0 0,0 0,2 0,-1 0,1-1,0 0,3 0,-3-1,2 1,-2-1,0-1,0 2,0-1,2 0,0 0,-1 0,-1-2,0 1,0 0,1-1,-1 1,2-1,-2 0,3 0,-1 0,-1 1,2-1,-3 1,3-1,-2 1,0-1,-1 1,7-2,-7 1,1 1,-1-1,3 0,-1-1,-1 2,1-1,-2 1,3-1,-3 1,0 0,0 0,1-1,0 1,0 0,0 0,-1 0,1-1,6 0,-4 0,-2 0,-1 1,0 0,2-1,0 1,0-1,0 1,-1 1,-1-1,0 0,1 0,0 1,-1-1,0 1,0-1,2 1,-2-1,0 1,0-1,5 0,-5 0,2-1,-1 1,0-1,-1 0,0 0,0 0,0 0,0 1,0-2,0 2,0-2,-1-1,0 0,-1 0,1-2,-2 2,1 0,-1-5,0 4,0 0,0 0,0 0,-1-3,0 3,-1 0,-1-3,1 3,1 1,-3-7,2 6,0 0,-1 1,-2-2,-1 1,4 1,-2 1,-1 0,-15-4,15 4,0 0,0 2,0-2,-1 0,-12 0,11 0,0 1,-6 0,6 1,-1-1,-2 1,1 0,3 0,0 0,-1 0,0 0,0 1,-18-2,18 1,1 1,-1 1,-11 1,10-2,-1 1,0 1,2-1,-1 0,-13 4,12-2,3-1,-10 9,12-8,0 1,0 0,0-1,-1 0,2-3,0-18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2575 824,'4'-18,"-3"15,1-3,2 1,-1 0,1 2,-3 0,2 0,0-1,-1 1,0 0,0-1,0-1,0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2618 669,'-11'16,"7"-13,1 0,6-1,4-4,-3 1,-1-1,0 1,0 0,1-2,0 0,0 2,0-1,-1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2621 688,'-2'15,"2"-11,1-1,0 0,-1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2644 676,'-22'44,"19"-42,0 0,0-1,0 1,0-1,7-3,3-1,-4 1,3-1,-1 1,-2 1,0-1,1 1,-1 1,-8 1,1 1,0-1,1 2,-1 1,3-1,-1 1,1-1,0 1,0 0,1-1,0 0,-1 1,2-1,-1 0,0 0,2-6,0-2,-1 1,0 1,1-1,0 1,0 0,1 2,0 0,0 1,0-1,-2 4,-5 3,2-3,0 0,0 2,0-2,1-11,2 2,0 0,0 1,-1 1,1 0,-1 0,1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2671 675,'-3'13,"2"-10,2 0,1 0,0 0,1 0,1 0,-2 0,-1 0,-2 0,-1 1,-1 0,0-2,-1 3,1-3,0 0,0-3,-1-2,2-1,0 0,1 1,-1-1,2 1,0 0,4 4,-3 2,1 0,0 4,-1-3,0 0,0 6,0-4,-1 1,0 6,0-9,0 0,0-1,1 2,-1-2,2-7,-1-1,-1-3,1-1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2696 659,'-15'34,"21"-36,-2 1,-1 0,0 0,0 0,0 0,0 0,3-1,-3 1,0 0,-4 6,-5 2,3-2,-1-1,1 0,0 0,0-1,-1 2,0-1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2686 724,'40'-19,"-36"19,-1 0,-1 3,0 1,-2 0,0 0,-3 4,2-5,-5 5,5-5,-1 1,-1 0,0-1,-4 0,4-2,-2-5,4 0,0 1,-1-1,1 1,1 0,0 0,0-2,-1 9,0 1,-1 0,0 8,1-8,0 0,0 0,0 0,-1 0,0 0,1 1,-8 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2675 1368,'10'9,"-9"-6,-1 0,0 0,-3-3,0-1,0 0,0-1,0 1,0 0,0 1,2 3,-2 8,1-6,1 0,0-1,0 0,-4 6,4-7,-1 0,0 0,-3 4,3-4,-1 0,1-9,3 3,0 0,1-1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662 240,'8'6,"-7"-1,2 1,-3-2,1-1,2-5,-1-2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2701 1377,'20'27,"-23"-25,-1 2,-3 1,4-4,-3 3,3-3,0 1,0-1,0 0,-1 1,-1 1,1-1,0-1,1 0,0 0,-2 0,2 0,7-2,-1 0,0 0,3-1,2-1,-4 2,2 0,-3 1,1 0,-1 0,0 3,0-2,-9-8,4 1,0 3,0 6,-3 4,4-3,-1-1,-2 9,3-8,-1 1,1 1,-1-1,1-2,-1 0,1 1,-2-2,0-1,3-4,1-2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2677 1442,'31'5,"-28"-3,0 0,1 0,-3-5,-3 0,-8-1,7 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2627 1494,'13'-3,"-7"3,4-1,-2-1,-3 0,4-1,-5 1,0 0,1-1,1 1,0 0,0-1,2-3,-4 3,-1-1,1 0,-1 3,1-1,-5 6,-11 4,9-8,-2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2666 1482,'15'10,"-13"-15,-1 2,2 0,0 1,0 2,-2 4,0-1,0 1,1 11,-2-10,0 0,0 0,0 1,-1-3,0 1,-2-4,1-17,2 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2707 1476,'15'46,"-17"-37,1-3,0-3,-2 2,2-2,-2 2,2-2,-3 2,0 0,-1 0,1-2,-1 0,3-7,2-5,0 1,1 2,0-1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2744 1439,'37'-9,"-27"7,-6 1,-1 1,-3-4,-1-3,0 1,0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2791 1378,'-21'73,"17"-61,2-7,0-1,0 0,-1-1,2 1,0-1,-1 1,1 3,0-3,1-1,1-6,0 0,0-2,1 0,-1 1,0 1,0 0,1-2,0 1,0 1,1 2,-1 4,-1 0,0 9,-1-3,0-6,0 0,-1 7,0-2,1-4,-1 1,0-2,0-16,1 6,0 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2778 1479,'23'-18,"-23"21,-1 0,-1 0,-1 0,2 0,0 0,1 0,3-2,0 0,1 1,-1 0,0 0,-1 2,-2-1,0 1,-1-1,0 0,0 2,1-2,-1 0,-2 3,1-3,0 0,-1-2,0-3,0 0,2-1,-3-3,3 3,0-1,0 1,1 0,2-1,0 1,1-1,0 1,1-1,3-1,3-4,-8 5,-1 0,1 0,0-2,0 2,-1 1,1-3,-1 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2829 1431,'4'19,"-4"-16,0 1,0-1,1-7,-1 1,0-1,0 1,0-3,1 2,1 1,1-1,0 2,1 0,-1 2,-5 4,1 0,-1 1,2-2,-1 0,3-7,1-1,0 1,-1 1,1 1,0 1,0 2,0 2,-2 0,0 2,-1-2,0 0,5-8,-3 2,4-10,-4 8,1 1,-2 0,2 1,0 6,-2 0,0 2,-1 0,-2 0,0-1,0 0,-1-1,-2 3,3-3,-5 3,3-2,0-1,0-1,1 1,-1-1,-1 1,2-1,-1 1,-1 0,2-1,0 0,6-3,1 0,0 1,0-1,-1 0,0 0,0 1,1-1,0 1,7-2,-8 1,1 0,-1-1,0 0,-9-14,4 12,-1 2,-3 12,5-6,-4 5,2-5,1 0,0-1,-1 1,2-1,0 2,-1-1,1 1,0-2,-1 9,1-9,-1 1,2-14,1 3,0 1,1-5,-2 7,1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2872 1469,'13'34,"-13"-31,0-6,0-2,0-1,-1-4,0 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691 249,'25'-1,"-18"0,-2 1,-2-2,3 1,-2 0,-1 0,-4 4,-3 2,0-1,0 3,0-1,1-2,-1 2,0-3,1-1,9-3,-2 0,0-1,4-3,-5 3,1 0,4-4,-4 5,0-1,4-1,-3 4,-2-2,3 7,-3 4,-3-4,0-2,-1-1,1 1,-3 3,0 1,0-3,1 0,0 1,-6 8,2-10,-3 1,6-4,0-1,-1 0,0-2,0-4,0-8,3 6,1 0,-2-5,2 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2897 1427,'1'32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2832 1508,'-3'17,"2"-13,1-1,1 0,1 0,1-1,0-2,1 0,1-1,-2 0,0 0,0 0,1 0,0-1,3-2,-3 2,-2-1,1 0,-1 0,0 0,-1 0,3-6,-7 8,-3 2,9-1,-3 4,0-1,-1 0,1 2,-1-2,1 0,-1 1,1-1,3-2,1 0,0-2,-1 1,0-1,1-1,-1 0,-2-1,-2 0,-6-6,1 4,3 5,-1-1,-1-1,-5 0,5-1,-1 1,2-1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2354 1318,'2'12,"-1"-4,1 8,-1-9,0-2,0 1,-1 0,2 7,-2 3,1-10,-1-2,-1 3,1-4,-1 1,0-1,0 0,-1-6,0-2,1-1,0-3,0 0,0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2344 1330,'-1'41,"1"-38,0 2,0-1,0 0,0-7,1 0,0-1,-1 1,2-1,2 2,-1 1,1-1,0 2,0 0,0 0,0 0,1 1,-2 1,0-1,0 0,1-1,-1-3,-1-6,-1-2,0 6,-1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2401 1326,'-2'16,"1"-11,2 0,-1-1,1 0,0-1,2-1,0-1,0-2,0-2,0 0,-1 0,0 0,-5 0,0 3,2 3,1 4,0-4,0 0,0 1,-1-1,1 2,-1 0,1-2,-1 0,1 4,-1-3,0-1,0 0,0 1,-1 0,0-1,0-8,1 1,1 1,1-1,0-1,1 2,1 2,0 0,0 1,3 0,-3 0,-2 3,-4 4,0-2,1-1,0-1,0 0,-2 1,1 0,0-1,1 0,1 0,4-3,0 0,0 0,7-1,-5-2,-2 1,1-3,-3 2,2 0,-1-1,0-1,-1-1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2459 1322,'-9'30,"7"-23,5-6,2-3,-2 1,2-2,-1 0,-1-1,1 2,-1-1,1 0,-9 9,2-2,-2 4,3-5,-2 1,2-1,-3 2,2 0,2-2,-2 2,1 8,2-1,0-8,0 3,0-3,3-3,0-8,-3 3,1 0,-1 0,0-1,1 1,0 1,1-4,-1 3,3-1,0 2,-1 0,1 0,-1 1,0 3,0 1,-2 1,-1 0,0 3,-1 2,0-5,-1 2,0-2,0 0,-1-2,0-2,0-1,0-3,3 2,0-1,0 1,2 0,1 0,0 0,0 2,0 0,0-1,8 0,-8 1,3 0,-3-1,6-2,-5 2,-1 0,-1-1,0 0,-2 0,0 0,-1-5,0 5,-2-3,1 3,0 0,-1 1,0 2,1 3,0 3,1-1,0 0,1 0,0 1,-1-1,1-1,0-1,0 5,0-4,1 0,0 0,0 2,-1 0,1-1,1 6,-1-7,1-1,1-2,0 0,0-2,1-2,-1 0,-1-3,-1 2,0 1,-1-3,0 2,-1 1,0 0,-2 1,0 2,0 0,-1 1,1-1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2556 1380,'2'0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2555 1423,'2'0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2565 1383,'2'0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2556 1423,'2'0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722 162,'0'68,"0"-56,-1 3,1 0,-1-1,1 0,-1 3,0-4,0-1,0-1,0-1,1-3,0-3,-1 0,3-7,-2-2,1-2,3-20,-3 15,0 1,1 2,-1-13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2689 1491,'-16'-5,"12"7,1 1,1 0,1 1,0-1,1 0,0 6,0-6,0 0,1 2,0-2,0 0,2 0,0-1,0-2,0 0,3-2,-2-1,0 0,0 0,0-1,-2 1,0-1,-1 0,-1 0,-2-1,-1 2,-3-3,2 4,1-1,0 1,0 2,-1 4,3-1,-1 2,1 0,0-1,0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2679 1616,'-8'16,"3"-8,2-3,0-2,0 0,0-1,0 1,6-3,1 0,-1 0,-1 3,-1 0,0 4,-1-3,0-1,-1 0,2 1,-1-1,-1 6,0-5,0-1,1 0,0 2,-1-1,1 1,-1 1,1 5,-1-7,2-8,-1-4,1 2,-1 1,0 1,0 1,1 0,-1 0,2-1,0 1,-1 0,2 0,0 1,0-1,1-1,1-3,-3 4,3-1,-2 1,3-1,-3 2,2-1,-2 1,1 0,0 0,-1 1,0-1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2701 1621,'-1'25,"1"-22,-1 0,1 1,-1 3,-1 5,1-6,0 1,0-2,0-1,0-1,0 1,1-1,-2 1,2-1,1-7,3-5,-2 6,1-1,0-1,3 0,-4 2,1 0,-4 6,0 1,0 0,1-1,1 0,2 0,3 2,-3-4,0-2,0-1,0 0,0-2,-2 1,0-2,0 2,-2-3,1 1,0 1,0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2722 1593,'10'14,"-9"-11,0 0,0 1,1 6,-1-7,2-2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2770 1608,'-2'16,"0"-11,1 0,-3 1,2-3,-2 2,1-1,2-1,-2 2,0 2,2-4,0 1,1-1,0-6,2 0,0 0,1 3,1 1,-1 0,-2 2,0 1,0-1,-1 0,-1 0,0 0,0 0,-2 1,1-1,1 0,4-5,3-1,4-7,-7 6,-1 0,2-5,-2 6,2-4,-1 3,2 0,-1 1,-1 2,1 0,5-1,-5 1,-1 0,-6 0,0-1,-1 1,1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2788 1612,'-1'13,"1"-8,0 0,0-2,-1 0,0 3,1 1,-1 4,1-6,0 2,1-1,-1-1,0-1,0 0,1-1,1 1,2-1,0-3,0-1,0 0,1 0,0-1,0 1,-1-2,0 0,3-4,-6 1,1 0,-4-7,0 10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2609 1320,'-5'15,"5"-10,0-2,-1 2,0 0,1-1,-1 6,1-5,0 0,0 1,0 14,0-11,1-1,-1 0,0 1,0 0,1 2,-1-2,0 0,1 0,0 12,0-10,-1-2,1 11,-1-9,1-1,-1 8,0-11,1 1,-1 8,0-8,0-2,0 8,0-10,0 5,0-5,0 1,0 1,0 0,0-1,0-1,0-1,-1 0,1 0,-2 2,1-2,1 0,-1 0,2 1,0 2,-1-3,1 0,-1 3,0-3,-1 2,2-2,0 0,1 0,0 0,-1 0,1 0,1-1,-2 1,1 0,1-2,-1 2,1-1,0 0,0-1,0 1,2 1,-2-1,0-2,0 2,3 0,-2-1,-1 0,2-1,-2 1,1 0,-1-1,1 1,0 0,0 0,-1 0,1 0,1-1,0 1,-1-1,0 1,0-1,0 1,1-1,-2 0,1 0,-1 1,1-2,0 1,5 0,-5 0,0-1,0 1,0-1,-1 1,4-1,-4 0,0 1,1 0,-1 0,6 1,-5-1,0 1,5-1,-4 1,-2-1,0 0,1 1,2-1,-3 0,1-1,-1 1,1 0,-1 0,0-1,-7 0,-3 0,1 1,1-1,0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2619 1319,'23'9,"-17"-7,5 1,-6-1,0-1,1-1,0 1,1-2,11-1,-9 1,-2 0,1-1,1-1,10 0,-9 0,-2 1,0 0,0 1,11-1,-11 1,-1 0,7 0,-7 1,1 1,8 1,-9 0,-2-1,6 3,-5-2,-1 0,0 0,1 0,-1 0,0 1,0-1,3 4,1 3,-6-6,2 2,-2-2,-4 0,0 4,0-3,-1 0,1 0,0 2,0 1,0 0,0 1,0-1,0 0,0 2,0 14,0-1,1-8,0 1,0-1,-1 2,-2 36,2-36,-3 12,2-17,0-1,0 2,-4 6,4-12,-1 0,0-1,-2 4,3-3,0 0,0-1,1-1,0-1,-1 0,0 2,0-1,2-1,-1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2845 1640,'22'1,"-19"-1,1-1,3 0,3-1,-7 1,1 1,-1-1,1 0,10-3,-9 3,-1 0,4-3,-5 3,0 1,0-2,0 1,0 0,0 0,7-1,-7 2,6-1,-6 1,1-2,0 0,-3-1,-5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3009 1549,'-3'19,"2"-15,0-1,0 2,-1-2,1 1,1-1,0 1,-1 1,1-2,-1 0,1 0,0 0,1 0,-1 0,0 1,0-1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783 165,'13'41,"-13"-35,-2 1,-1 1,-6-10,7-3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3014 1569,'14'7,"-8"-6,-3-1,1 0,-1 0,0 1,0 1,0-1,0 0,-7 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3030 1583,'-13'19,"12"-15,0 0,0 2,0-1,0 1,1-2,-1 0,0 0,1-1,-1 2,6-10,-3 1,6-9,-6 9,1 0,0 0,-1 1,1 0,0 0,1 1,-1 1,-3 6,-1-1,1 2,0 0,0-1,0-1,1-1,-1 2,1 3,1-11,-1 0,-1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3060 1584,'19'-8,"-15"6,0 1,2-3,2-3,-5 6,0-1,-6-2,-2-1,0 0,2 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3062 1535,'5'37,"-5"-32,0-2,-1 4,1-3,0-1,-1 2,2-2,-1 1,1-7,0-5,1 2,-2 0,1-2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3097 1509,'-12'50,"8"-38,2-7,1-1,-2 0,1-1,1 0,-1 0,-1 2,0 0,1-1,1-1,-1 0,6-7,-2 1,1 1,4-2,-4 2,0 1,1-1,8-5,-8 4,-4 7,-5 1,2 0,0 0,-1 1,1 1,0-1,1 0,-6 7,7-9,-1-1,0 0,1 1,0-1,0 1,1-8,1 1,0 0,1 0,0-1,-1 0,1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3099 1600,'5'16,"-4"-12,0-1,0 0,1 1,0 0,-1-1,-1 0,0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3111 1560,'18'-10,"-15"8,0 1,2 0,0-1,-1 0,-1 1,-5-2,-1-1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3135 1493,'0'19,"0"-13,0 0,0-1,0 0,0-1,0 1,-1 1,0 1,-1 14,1-16,0 0,0-2,0 0,0 1,-3-10,3 2,0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3108 1585,'21'-10,"-17"6,-1 2,4-4,-4 3,0 1,-2 5,-3 2,-1 1,-4 3,4-6,0 0,-4 4,2-3,15-12,-6 7,-1 0,0 0,0 1,-3 3,-1 0,-3 5,2-4,-1 0,2 0,-1 0,1 1,-1-1,1 0,0-1,-2 3,0-2,1-1,1 0,1-7,2 1,1-3,-1 3,1 0,-2-1,1 1,0 0,3-3,-2 3,-3 10,0-3,1 0,0-1,0 0,2-1,0-2,0 0,0-1,0-1,0-1,-1-2,0 2,1-2,-2 2,0 0,0-1,0 1,0-1,0-2,-1 3,-1 0,-2 3,-1 2,1 2,1 0,2 0,-1-1,1 0,0 0,1 0,-1 1,0 4,1-5,1 1,1-6,-2-1,1-4,0 1,-1 1,0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3187 1584,'30'-36,"-32"33,0 0,1 8,0 1,1 0,-1 7,0-9,1 0,-1 0,0 1,0-2,0 4,0-3,0 3,0-3,0 0,1 2,1-10,0-3,0 3,0 1,0-1,0 1,0-1,0 1,0 0,2 1,-1 5,1 0,0 0,-2 0,2-1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426 520,'19'-9,"-15"8,-1 1,0-1,0 0,0 1,0 0,0-1,3 1,-3 0,2 0,-2 1,0-1,3 2,-4 1,-4 2,0-2,-1 1,-1 1,-1 1,-5 8,7-11,-2 1,1-1,1-2,0 1,6 0,0 0,3 1,-3-2,0-1,1 1,1-1,5-2,-7 2,2-3,-3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3183 1551,'-4'46,"3"-43,1 1,0 2,0 6,0-6,0-2,1-1,5 3,4-4,-7-3,0 1,0 0,2-1,-2 0,0 0,0-1,3-3,-3 3,-2-2,0-2,1 2,-1 0,0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3226 1557,'21'-6,"-17"5,-1 0,-5 7,-2 1,0-1,0-1,0-1,1-1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3211 1598,'18'-1,"-19"4,0 1,0 1,1-1,0 1,0 3,1-4,0 0,4-2,-2-2,0 0,0-1,0-1,0 1,0 0,0-4,-1 1,-1 0,0 0,0 1,0-6,0 6,0 0,-1-7,0 7,-1-4,1 3,-1-1,1 0,0 0,-2-1,1 3,0 0,0 0,0-1,-2-1,1 2,-3-2,2 3,3 5,1 1,1 3,0-1,0 1,0 2,-1 0,4 12,-3-16,-1 0,0-1,0 0,0 0,0-1,1 0,0 1,1-1,0-2,0-1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3264 1495,'6'16,"-4"-7,-1-4,-4-4,-1-6,2-1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371 1448,'14'12,"-10"-8,-1-2,1 1,-1-1,0 1,0-1,0 1,0 1,-3 0,0 0,-3-3,-1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355 1533,'22'-7,"-19"7,1 0,-2 3,-2 0,0 0,0 4,0-2,0 0,0 1,-1 6,1-8,0-1,-1 0,5-3,0-4,-1 0,0-1,2-3,-3 4,4-6,-4 7,0 0,-1 0,1 0,0 0,-1-1,1 1,0-2,0 0,0-5,-1 7,1-3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442 1474,'12'-20,"-7"13,-2 5,0 0,0 1,0 0,0 2,0-1,-1 3,-1 0,0 1,-1-1,-3-2,0-2,-1-1,0 0,3-1,-2 3,2 3,1 6,1-6,-1 0,1 0,-1 1,1 1,1 4,-1-6,0 8,-1-6,0 0,1 0,-1-1,-1 1,-2-3,-4-4,4 1,-1-3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432 1497,'42'-12,"-39"10,0 1,2-1,-1 0,0 2,-1-1,-4 6,-1-2,-4 6,2-3,1 0,-3 7,1-5,3-5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446 1565,'16'-14,"-11"10,-3 1,1 1,0 0,0 0,3-2,-3 2,2-1,-2 2,0-2,0 1,-4 6,-3 3,-3 3,5-7,0 0,0 0,-2 4,2-3,1 1,0-2,-1 0,-2 5,2-5,1 1,7-1,-1-4,-1 1,0-1,3-1,-2-1,-2 0,-1-1,-2 1,-2 0,-3 1,1-1,0 1,0-2,-1-2,3 3,0-2,1 2,1-2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546 1423,'6'29,"-6"-26,0 0,-1 0,-1 2,1-2,-2-1,-2 0,1-2,0 2,-1 0,2-1,0 1,14-1,-6-2,-1 0,-1-1,2 1,-1-1,-1 0,0 2,0-1,-3 5,-6 4,3-6,-5 4,4-3,0-1,1 0,2 1,5-5,-1 1,0 0,0 0,1-1,0 0,-2-1,-3 9,-2 1,1 0,0-1,0-1,0-1,1-1,-2 2,1-1,1-1,6-3,-2-2,3 0,-3 0,2 0,-2 0,0 2,-7 3,-3 1,5-1,0 2,1 0,1-1,0 1,0 0,0 0,0-1,1 2,-1-1,0-2,2-9,0 1,-1 1,2-6,-1 7,1-3,2 3,-2 1,0 4,-3 9,0-4,0-3,0 0,-1 0,1-1,-2 0,-1-3,0-1,5-9,-1 5,0-1,1-4,0 5,-1 0,2-4,-1 5,-1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533 522,'2'0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599 1488,'-6'18,"5"-14,-2 1,1-2,1 0,-2 3,10-7,-2-2,-1 1,0-1,2-4,-3 4,-1-1,1 1,0 1,-1-1,2-1,-1 2,0-1,-2 0,-4 0,0 0,0 0,0 4,2 2,1 3,1-3,0 6,0-4,-1 1,1 1,0-1,0-2,0 1,0 0,0 0,1 1,0 9,-1-8,0-2,0 4,-1-6,-5-6,1-3,1 3,1 0,-1-1,0 1,1 0,-1 2,1-2,3 0,0 0,2-1,-1 1,4-4,-4 4,0 0,1 0,0 0,2-4,-2 2,1 1,-1 0,3-1,-3 2,0 1,1-1,-1 0,0 2,0 0,-1-2,-4-4,1 1,-1 0,0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662 1434,'1'20,"-1"-14,0 4,-1-7,1 1,0 1,-1-2,1 0,-2 4,1-3,-1 4,0-4,1 0,-1-1,-2 2,2-2,0 0,9-8,-3 2,3-3,-4 3,-1 0,3-2,-1 2,0-1,-1 2,0 1,-4 6,-1 1,0 0,1-1,-1-1,0-1,0 1,-2 1,1-2,6-1,3-6,-3 1,0 0,-2 0,-3 6,-1 0,3 0,0 0,1 1,-1 0,1-1,0 1,-1-1,1 2,-1-1,1 1,-1 0,0-1,1 0,-1-1,0 1,0-1,0 0,-1 1,-1-1,-1-3,-1-1,-1-2,2 0,2 0,0 0,1-1,0-3,3 4,0 0,0-1,1 0,0 1,-1-1,2 0,-3 1,-1-1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706 1493,'3'36,"-3"-31,-1 0,1-2,1 0,0 3,-4-13,1 2,1-1,-1-7,1 6,1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714 1447,'7'24,"-5"-19,-1 0,0 0,1 2,1 10,-2-9,0 0,0-1,-1 1,1 0,-1 0,0 8,0-11,0-1,-1 2,0-3,0 0,-2-5,-1-12,3 2,-1 3,1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730 1478,'1'51,"-1"-48,3-15,-1 4,0 1,-1 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758 1479,'-1'34,"1"-30,0 1,0-2,4-3,3-2,-4 1,2-1,-3-2,0 1,2-2,-2 2,-1 0,1 0,-1 0,0 0,-4 0,0 7,2 0,1 0,-1 8,2-7,-1 0,0 1,1-2,0 5,-1 0,0-5,1 0,-1-1,-1 0,1 0,-4-4,-1-3,2 1,0 0,0 1,1-2,1 1,1-1,1 1,2-1,1 2,0-2,0 3,0-1,2 1,0 1,-2 0,0 2,-1-2,0 1,0 2,-2 0,0 0,-1 3,-1-2,0 0,-1 2,-3 4,3-5,-2 0,1-1,-1 0,2-1,-5 3,4-3,1 0,-2 0,2 0,4-6,4 0,-1 0,0 1,8-6,-8 6,0-1,-1 0,0 0,-1-2,-1 0,0-1,-2 0,0-2,-2 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 1425,'17'-5,"-14"5,0-1,1 1,-1 0,0 1,0 2,-5 4,0-2,1-2,0 0,-3 0,2 1,0-1,-1-1,6 0,3 1,-2-1,2 0,-2 0,-1-1,1 1,-1 0,0 0,-1 2,-3 2,-1-1,-2 0,0 1,0 0,3-3,-3 3,2-3,1 0,-2-1,1 1,-2-4,1-9,3 5,-1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300 1454,'2'0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294 1660,'-7'44,"6"-40,-2 1,2-2,0 1,0-1,-1 2,0-2,1 0,-1 1,2-1,3-2,0-1,3 1,-3-2,3 1,-3 0,2-2,-1 2,1-1,2 0,-3 0,0 0,0 0,0-2,-2 0,-2 0,-2-4,1 4,-1 0,0 0,-2-2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319 1693,'-1'14,"2"-10,1 12,0 0,-2-12,0 0,0 0,1 0,-1 0,0 0,-1-1,1 1,0 0,0-1,-1 1,1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907,'16'-3,"-13"3,0-1,0 1,1-1,0 1,-1-1,0 3,-2 1,1 2,-1-2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656 453,'-15'11,"9"-6,4-2,0 1,0 1,0 0,0-1,0 0,1 0,0-1,-1 2,5-3,2-3,0 0,-2 1,0-1,0 1,0 1,-3 4,-2-2,-1 3,1-1,0-1,-1 5,2-2,0-4,0 0,0 0,0 1,1 1,0-2,0 0,2 0,0 0,1-2,2 1,-1-2,1 0,-1 0,0 0,-1-1,2 0,-2 1,0 0,-3 6,-1-1,0 1,-1-1,1 0,0-1,-1 0,0 0,-1-1,0 1,1 0,-1-1,0 1,0 0,1 1,-1-1,1 1,1-2,-2 0,0-2,2-6,0-1,0-1,1 0,-1-6,2 7,-1-1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356 1743,'18'10,"-15"-8,0 0,1 1,-2 1,-1-1,0 0,0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1703,'38'-8,"-35"8,-7-1,-1-2,1 0,1-1,0 1,1 0,1-1,0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1660,'6'32,"-3"-24,-2-3,0-1,1 3,0 1,1 7,1-3,-2 1,-1-7,0 6,-1-8,0 0,-1 1,-1-1,-1-4,-2-2,0-5,4 2,0-1,1 3,-2-1,2 1,-1 0,0-1,1 1,0 0,2-1,4-2,-4 3,1 2,0-1,0-1,-1 0,5-4,-5 4,2-1,-2 1,1 0,1 1,-3 6,-1 5,0-3,-1-1,1 4,-2-3,1-2,1-1,2-6,-1-1,1 0,0-1,0 1,-1 1,1-2,2-2,-2 3,1 2,0 0,0 2,-1 5,1 3,-3-3,1-1,0 0,-1 0,0-1,1 1,0 1,-1-1,1 0,0 0,0 1,-1 1,1-1,1 0,-2-2,1 0,2-4,-1-2,2-6,-1 2,-1 2,2-5,-3 6,1 1,1-3,-1 3,-1 0,0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527 1699,'16'24,"-15"-21,-1-7,0 1,-1 0,1 0,0 0,0 0,1 0,2 1,0 2,0-1,0 1,1 4,-3-1,0 0,0 1,1-11,-1 3,0 0,1 1,0 0,1 0,0 7,-2-1,0 1,0 0,2-2,-1-5,1-2,-1 2,-1 0,1 0,1-1,0 1,-1 0,1 0,0-1,0 5,-1 2,1 1,-2-1,0 0,-3 3,-1-3,-3 3,1-1,-8 13,10-13,1-2,0 0,0 0,0 0,-3 2,3-2,-1 0,-3 6,5-6,-1 0,5-11,4 2,-3 2,1 0,-2 3,2-3,-2 2,4-2,-4 2,0 0,0 1,1-2,-1 2,0 1,-10-4,2 1,2 1,-1-1,1 2,0 2,0 2,2 0,0 3,1-3,0 6,0-6,1 7,-1-7,1 0,-2 0,2 6,0-2,-1-1,1 0,-1-2,0-1,0 0,-3-6,3-1,-2-4,2 0,-1 2,2-6,-1 9,2 0,0 0,1 2,2 0,-2 1,4 2,-3 0,-1 1,1 0,-1-1,0 1,0 0,0 0,0-1,-3-6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604 1703,'16'32,"-18"-21,-1-8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566 1798,'7'21,"-5"-18,0 1,1-1,0-2,1-2,1-4,-1 1,-1-1,-1 1,0 0,0-1,0 1,-2 1,3 1,-1-1,0-1,0 1,1-2,1 2,-1 1,0 0,-1 6,-2 1,0 1,-1-2,1 0,0-1,-1 3,2-3,2-2,0-2,2 0,-2-1,1-1,-1 0,-1-3,-2 1,0 1,-2-1,0 2,-2 0,1 2,0-1,0 1,2-5,3 2,0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668 1691,'-3'15,"1"-11,1-1,0 3,1 2,0-5,1 0,1 0,2 1,0-5,8-14,-10 11,3-1,3-1,-5 4,2 0,1-1,-3 1,-6 0,0 1,0-1,-1 0,1 2,0-1,0 0,0 1,1 3,2 7,2-5,-1 1,1 1,0 0,0 0,0-2,0 0,0 0,0-1,-1 0,3 7,-3-5,0 0,0 2,-1-5,0 0,-4-3,-2-3,2 0,1-1,0 1,2 0,-3-2,1 2,1 0,-1 0,1 0,3 0,1 0,0-1,1 0,-1 0,1 0,-1-1,1 0,0-1,1 1,0 1,2-3,-2 4,-1 0,0 0,0 1,0 0,0 1,4-4,-4 3,0 1,-9-8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712 1638,'13'36,"-13"-31,0 0,1-1,-1 0,0 4,0-5,-1 1,1 0,-1 6,1-7,0 1,0-1,-1 1,4-6,2-7,-2 6,1-2,-1 2,0 2,0-1,1 2,-1 2,-2 6,-2-5,0 1,-1 1,0 0,0-2,1 0,-1 1,-1-1,0 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729 1766,'8'-13,"-5"9,1-2,-1 3,-1-1,0 1,-2 7,0 0,2 3,-1-4,0 2,0 0,2 0,-2 0,1 6,1 0,-3-8,0 2,0 2,-1-4,0 0,-2 0,0-3,-1 0,-5-1,3-3,3 1,0 0,0 0,1 0,2 0,3 0,0 0,0 0,1 0,-2 0,3 0,-2 1,1 0,2 0,-3 0,0 1,1-1,0-1,-1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787 1704,'-5'53,"5"-46,0-4,1 0,-2 1,1-8,-2 0,1 0,0-1,1 2,-1 0,1-1,0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675 504,'47'1,"-44"-2,0 0,1-1,-1 2,0-1,-8-2,2 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783 1668,'11'46,"-11"-38,1-1,0 0,-1-1,1-1,-1 0,1 0,0 0,1 1,-1 0,0 2,0-1,0-2,0 0,2 3,-1-4,-5-7,0-1,1 0,-1-6,1 0,0 1,0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802 1682,'11'41,"-10"-36,0 0,0 0,-1-2,1 1,-2-1,1-7,0-3,0 0,1-5,0 8,-1 0,1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 1682,'0'18,"0"-15,1 0,-1 3,1-3,0 0,2-5,1 1,1-3,-2 2,0-1,-1 0,0 0,-3 0,-2 1,1 6,2 2,0-2,1 0,-1 0,0 0,2 7,-2-4,1-4,-1 2,0 2,1-3,0 2,-1-2,0 1,0 3,0-5,-2 1,-1-5,0-2,1-2,-1 2,2 0,-2-2,2 2,0 0,1 0,1-1,0 1,2-1,-1 1,0 0,1 2,1 0,0 0,0 1,-1 0,2 1,-1 1,-2 1,-1 0,-1 0,-2 1,1-1,-3 2,-1 1,2-1,1-1,0 0,0-1,0 0,1 0,-3 1,1 0,-2 1,3-2,9-3,-2-2,0 1,1-1,-1 1,0 0,0 0,-1-1,0 1,-1-1,4-1,-2 1,-1-3,-3 2,-2 0,-2-1,-2 0,1 2,-1 1,0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305 1822,'2'16,"-1"-13,-1 0,0 0,2 1,-1-1,0 0,1 0,3 1,-1-3,1 0,-2 0,4 2,-3-1,0 0,0 0,-1 2,0-2,-2 1,-1 3,-2 1,-2-3,1 0,-1-2,1 0,0-1,0 0,-2-1,2 0,-1 0,0 0,-2-1,3-4,2 2,0-1,1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317 1847,'26'-18,"-23"15,2 2,-2 1,1 0,0 0,-1-3,-2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 1873,'10'14,"-8"-5,0 1,-4-7,-1-2,0-2,0 0,0-1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496 1841,'26'5,"-23"-5,0-1,0 1,0 0,0 0,-2 3,0 0,-3 2,0-2,0 0,-5 4,3-2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510 1886,'1'-6,"3"3,-1 1,0 0,0 0,1 1,0-1,-1 1,-7-1,1 0,0 1,0 1,2 4,2 0,-1 1,1 1,1 5,-2-7,1-1,0 0,-1 0,1 1,0 0,0 0,0-1,0 0,-1 0,1 0,-4-3,-1-3,0 1,-2-2,3 3,-2 0,2 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1924,'17'-27,"-16"21,1-4,-1 5,1 2,0 0,0-2,7-2,-6 5,1 0,-1 0,2-2,-3 1,0 0,0 6,-2 0,1 1,0-1,0 1,1-8,2-5,-2 3,-1 3,2 0,0 1,0 2,1 0,0 0,-1 0,1 1,-3 2,-2 1,0-1,-1 0,-3 3,2-4,-1 2,1-1,0-1,0 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564 1873,'16'-13,"-13"12,0-1,1 1,1 0,-2 2,1 2,-1 2,-2-2,1 0,-2 0,1 1,-1 0,1 0,0 5,-1-4,0 0,0-2,0 0,0 0,-3-2,-2-1,0-2,2 0,0 2,0-1,0 0,0 0,0 0,8-4,-1 2,3 0,-4 1,2-2,-2 2,0-2,1 3,0-1,-1 2,-1 3,-2 0,0 3,-1-3,0 1,-1 1,-2-1,-1 0,-7 1,4-2,5-2,-2 1,0-1,1 1,5-5,2 1,0-1,3 0,-2 2,-1-1,5 0,-4 1,-1-1,0 1,0 0,1 0,-1 0,0 0,0 1,0-1,0 1,0 0,1 1,1-3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712 463,'6'22,"-6"-10,0-9,-1 1,-1 0,1 0,-1-1,-1 0,1 0,5-1,2-2,-2 0,0 0,2 0,-1-1,-1 0,1 0,0-1,-7 6,1-1,0 1,0 0,-1 4,1-4,1-1,-1 5,1-5,0 0,0 0,1 0,0 0,0 0,0 0,-1 0,1 0,0 0,0 0,0 0,0 0,1-8,0 0,-1 1,1-1,1 1,2 1,0-1,0 1,-1 1,0 1,-3 5,0-1,-1 6,1-6,-1 0,1 2,-1 0,3-10,-1 2,1 0,7-6,-6 7,3-3,-4 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662 1809,'6'14,"-8"-7,0 0,1-4,-2 1,0-2,-1 1,-1-1,2-2,6 0,0 0,0 0,1 0,-1-1,3-2,-2 2,-1 0,1-1,-1 1,-8 3,2-1,-1 1,1 1,0 0,0 1,1 0,2 0,-1 2,1-1,0 2,1-1,-1 22,0-23,0 0,0 0,-1 0,0 8,-1-9,0-1,-1 0,0-2,-2-2,2-1,2-1,0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678 1861,'15'3,"-11"-5,-1 2,0 0,-3 3,-1 0,-1 0,0 0,-2 2,2-2,1 1,-2-2,2 1,-2-2,6-4,0-1,0 1,2-1,0 2,0 1,-1-1,0 2,-1-1,0 1,0 1,0 0,0 2,-2 0,0 3,-1 0,-2-3,-1-1,-2 1,2-2,0 1,0-2,-1 0,1 1,0-1,1-3,5 5,0 0,0 2,-2-1,0 0,0 0,-2 0,-2 1,-1-1,0 1,1-3,1 2,-1-4,0-2,1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754 1843,'-13'17,"11"-14,1 0,4-1,0-3,0 0,1 0,-1 0,0 0,2-1,-1 0,0 0,-1 0,0 1,0 0,-6-1,0 0,0 0,0 1,2 4,0 0,1 0,3 1,-2 0,1-1,-1 0,2 6,-3-6,0 0,1 6,0-5,-1 0,-1-1,-2-2,0-1,0 0,-1-1,1 0,-1 1,0-3,0 1,2-2,-1 1,3 0,-2 0,5 2,2-1,0 0,-1 0,1 1,-1 0,-1 0,0 0,0 0,2-2,-2 2,1-2,-1 1,0 0,1-1,2 0,-2 1,2-2,-1 0,-1 0,1-1,-2 3,0 0,-4-4,-2 3,0 0,0 1,0-1,0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807 1806,'-6'20,"5"-11,1-5,0-1,0 0,0 0,0 5,0-5,-1 0,1 2,1-2,4 0,1-5,-1-1,1 0,-2-1,0 1,-1 2,-1 4,-2 1,-2 0,0-1,1 0,-2 0,1 0,-1 0,1 0,1 0,2-6,2 0,-1 0,1 0,0 2,0 1,1 3,-2 1,-1-1,1 4,-2-3,1 1,-1-2,0 0,0 0,0 0,-1 0,-2-2,-2-1,0 0,0-2,2 2,0-1,0 0,3-2,2-3,0 2,-1 1,0 0,0 0,1 0,3-2,-2 4,2 2,-1 0,-2 2,2-1,-2 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863 1841,'-6'19,"6"-16,0 0,1 1,0 0,1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870 1811,'4'24,"-3"-20,-1 0,1-1,0 0,0 0,1 0,-1 2,0-1,0 0,0-1,-1 1,0 1,1 1,-1-1,0-1,0-1,0 1,1 1,-2-9,1-5,-1 1,1 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 1810,'1'14,"-1"-8,0-1,0 0,0-2,0 6,0-5,1 0,-1-1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912 1815,'2'22,"-1"-18,-1-1,2 0,-1 0,-1 0,4-2,1-1,-2-1,0 0,0-2,-1-1,-2 1,0-1,-1 1,-1 0,-1 1,3 9,1-3,0 1,0-1,1 10,-1-11,-2 0,1 0,-3 0,0-1,0-2,-1 1,-3-1,4 0,-3-1,3 0,2-2,1 0,0 0,1 0,0 0,4-2,-2 3,0 1,0 0,0 0,1 0,-1 1,3 0,-3 2,0 0,-3 1,-1 1,-1 0,-1 0,0-1,0 0,0-1,-1 1,0 0,1-1,0 1,0 0,13-9,-5 3,0 2,-1-1,3 0,-3 1,0 1,0-1,-1 0,1 1,1-1,1 1,-1-1,0 0,0 1,-2-1,1-1,0 1,-1-2,-2 0,-1 0,-1 0,-2-2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 1500,'12'-2,"-5"-1,-4 1,0 1,0-1,0-1,2-1,-2 3,0-1,0 0,0 0,0 1,0 0,0 0,0 0,3-1,-3 2,2 1,-1-1,-1 1,-1 3,-2-1,0 2,0-2,-2 4,1-2,1 0,-1 1,0 0,0-2,0-1,0 0,0 0,1 1,-1 0,2 0,1 0,0-1,0 2,1-1,-1 0,1-1,0-1,2-2,-2 0,0-1,0 1,0-2,0 2,-2 3,-1 3,0-2,-1-1,0 2,0-1,-1 1,1 0,0-2,1 0,0 3,0-2,0 3,0-4,0 0,0 0,1 1,-1-1,3 1,1 1,-2-2,1-1,1 1,0 0,-1 0,0 1,0 2,0-1,-1 0,4 7,-5-9,2 2,-2-2,0 0,0 3,-1-3,0 0,-1 7,1-6,0 0,-1-1,0 1,0-1,0 3,0-2,1 0,0 1,0-2,2 1,-1 1,0 1,-1-1,0-1,-1-1,-6-9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988 1534,'21'-15,"-18"12,1 0,0 0,-1 3,1-1,-1 1,-1 3,-2 0,-1 1,-1-1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785 461,'22'6,"-18"-7,-1 1,4-2,-4 2,2-2,0 1,-1 0,-1-1,1 0,-6-3,-1 1,0 0,2 1,-1 14,2-4,1 1,-1 1,1 1,2 16,-1-5,-2-11,1-1,0-1,1 30,-2-34,0 1,0-2,0 2,0-2,-5-27,3 13,-1-7,2 8,1 0,-1 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992 1578,'29'-37,"-22"33,0 1,-4 1,1-1,-2 0,-1 0,0-1,-1 1,0-1,0 1,0-1,-1 1,0-1,-2-1,-1 1,-1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 1470,'19'-4,"-16"4,0-1,3 1,-3 0,0 0,2 2,0 3,-3-2,-1 4,0-4,0 0,-2 1,1 2,0 0,0 1,-2 13,1-15,0 0,0-1,0 0,1 0,-1 0,1 0,0-1,0 1,0-1,0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1082 1420,'9'48,"-8"-44,0 1,0-1,-1 0,3 4,-2-5,-1 1,1 0,-3-9,1-1,-1 2,1 0,0 1,-1-1,1-1,0-1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1090 1358,'20'71,"-18"-63,0 2,0 1,0-3,0 0,0-2,-1 1,0-1,0-1,1 10,-3-10,-1-12,1 1,0 0,-2-3,3 5,-1 0,1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1113 1384,'27'49,"-25"-52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1150 1357,'-4'41,"5"-36,0-2,0 0,0 0,2-3,0-5,-1 1,0 1,0-1,-1 1,1 0,-1 0,0-1,0 1,1-1,1-1,-2 1,-1 0,-1-2,-3 10,3-1,-2 7,3-7,-1 2,0-2,1 0,1 15,0-13,-1 0,1 0,-1-1,1 0,0-1,0 1,1 4,-1-4,-1-1,1 0,0 2,-4-7,0 0,-2-2,2 1,1 0,1 0,1-1,1 0,0 1,2-2,-1 2,0 0,1 0,0-1,1 1,1 0,-1 1,-1 1,0 2,-1 7,-3-5,0 0,0 1,-1 1,1-1,-2 1,1 1,-1 2,2-1,-2-1,1 1,0-3,0 0,-1-1,1 0,-3 2,3-2,-1 0,1 0,6-5,4-7,-4 6,-1-1,0 1,1-2,0 0,8-15,-9 15,0 0,0 0,-1 1,0-1,3-14,-4 12,0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1204 1332,'3'34,"0"-34,0-3,-1 0,1-1,-1-3,0 3,1-1,-2 10,-1-2,-1 1,0 1,-2 2,1-2,1-2,-5 7,5-6,0 0,0 0,1-1,-1 3,1 1,1-4,1-9,-1 1,0 0,0 1,0 1,0-2,1 1,-1 1,1 0,2 0,-1 1,0 3,0 0,-1 3,0 0,-1-1,-1 2,0-2,1 1,-1 0,1 0,-2 5,1-6,-1 0,1 0,-2 2,0-1,0 0,-2-2,1-1,0-2,0 0,-1-7,2 0,2 4,0 1,0-2,1 0,1-3,-1 5,-1 0,2 0,-1 0,2-1,-1 1,1 1,2-2,-2 3,4-3,-4 2,0 0,4-3,-5 2,0 0,-1 0,-1 0,-1-1,0 0,0 1,0 0,0 0,-2-2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 1308,'14'35,"-13"-30,1 7,-1-7,-1-1,1 0,0 0,0 0,0 0,0 1,0 0,0 1,0-1,2 5,-2-7,2-4,-1-7,0 2,-1 1,0 0,-1 1,1-2,-1 1,0 2,-1-1,-1 1,-1 5,-2 3,2-1,1 0,0 2,0 0,0 0,-1 1,0 0,-1-2,0 0,-11 7,11-7,0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1085 1601,'13'-10,"-12"7,2 1,-1-1,1 0,-1 7,-2-1,0 0,0 4,0-3,-1-1,1 1,0 0,-1 6,0-6,1 0,1-1,-1 3,1 0,3-9,2-12,-5 9,1 1,0 0,-1 0,1 2,1-2,-1 1,1 1,-3 0,1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 1574,'36'-20,"-32"23,-1 2,-1-1,0 3,-1-3,0-1,0 7,-1-7,0 0,-1 2,0-2,0 0,0 0,0 0,0 0,-2 0,0-2,1-8,0 2,0 1,0-1,1 0,0 0,0 0,-1-1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833 464,'-24'48,"23"-43,-2 11,3-8,0-5,8-9,-5 1,0 1,0 0,4-6,5-16,-10 19,1 0,0 2,-1-1,1 2,10-8,-10 10,-1-1,0 0,0 0,-3 7,-1 1,-1 0,0-2,0 2,1-2,1 0,-1 0,0 1,1-1,14-6,-9 1,0 0,3-3,-4 3,0 1,7-5,-6 5,-1 1,2 2,-2 0,0 0,4 4,-5-2,1 1,-1 2,1 8,-1-9,-1 0,0-1,-1 2,0-1,0 2,0 6,-1-10,1 0,0 0,-2-1,0 0,-1-2,0-1,0 0,-1 0,0 0,1 0,-2-4,-1-3,4 4,1-2,-2-5,3 5,-1 1,0 1,-1 0,0-1,1 0,0 1,-2-1,1 1,-1 1,2 6,1 0,0-1,3-2,1-2,0 0,-1-1,0 1,0-1,1 0,-1 0,-2 6,-1-1,0 1,1 6,-1-7,1 4,-1-3,1 2,-1-2,-3-5,1-3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1151 1523,'1'43,"-1"-25,0-13,0-1,0 1,0 1,1 0,-1 0,1 1,-1-2,1-2,0 3,-1-3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 1526,'32'-10,"-30"6,1 2,0 0,-5 14,0-8,1-1,-1 0,0 1,-1-1,-1 2,2-2,0 0,6-5,-1 1,0-1,1-2,-1 1,0-1,0 2,-3 5,-4 6,2-4,-2 5,2-4,0-1,-1 0,-2 4,2-6,-3 4,2-4,8-7,-1 2,3-5,-2 2,-1 1,0-1,0-1,-1 1,1 2,2-4,-1 3,3-4,-4 4,0 0,-2 1,-2-1,0 0,-1 1,-1-1,1 1,-2 0,-3-3,2 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1197 1483,'3'20,"-2"-15,0-1,0 1,1 0,-1-1,0-1,0 0,0 1,0 0,2 6,0 3,-1-7,-1-1,0 0,-1-1,1 0,2 6,-2-7,-1 0,0 1,-1-1,0 1,-2-1,-3-1,2-3,1 1,1-3,1-1,1 1,0 0,1-1,-1 1,3-4,-1 1,-1 3,2-3,-1 2,0-1,-1 0,0 0,0 1,0-3,0 3,0 1,-1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1225 1515,'26'-17,"-23"14,0 1,-6 16,0-9,1 1,0-2,1 0,-1 0,-2 5,2-4,0-2,1 2,0-2,2-7,3-2,-1 3,0 1,1-2,0 1,0 0,-1 0,0 2,-3 4,-9 10,6-9,0 1,0-1,0 2,0-1,0 1,1-2,0 0,-1 3,1 0,2-4,3-5,0-3,0 1,4-6,-4 4,-1 0,0 2,6-8,-4 7,-1 2,1-2,-1 2,-1 0,-2-1,-1 0,0 1,-1 0,0 0,0 0,0-1,-4-3,-1 3,3 4,2 4,1 0,1 8,-1-6,1-2,0 1,0 0,0-1,0 0,1 0,0 0,-1 2,2 6,0-6,0-2,2 3,-2-4,2 1,-1-2,1 2,-1-3,2 0,1-4,-3 1,1-1,2-3,-3 2,0 2,-7 3,-2 2,2-1,0-1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1116 1706,'15'-5,"-12"5,0 0,4-1,-3 0,0 1,0-1,-3-2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1175 1677,'36'0,"-32"-3,-2-1,1 1,-1 0,1 1,1 1,2-1,-2 2,0-1,6-1,-6 0,-1 0,1 0,1 0,-2 2,1 0,-1 1,0-1,2 1,-4-4,-3 0,1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1288 778,'-14'-3,"10"2,-1 0,1 0,1 1,0 0,0 0,0 0,-5 0,4 0,-1 0,1 0,0 0,0 0,0 1,0 0,-6-1,4 1,-2 0,-5 0,0 0,7-1,0 1,-1-1,-1 1,1 0,1 0,1-1,-1 0,1 1,0 0,-8 0,7 0,0 0,-4 0,6 0,1 0,0-1,-1 0,-1 1,1-1,1 0,0 0,-8-1,7 1,0-1,0-1,-2-1,3-2,-2 2,2 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792 706,'-16'6,"12"-1,1-2,1 0,-4 4,3-3,0 0,0 2,1 2,-1-1,1-1,0 1,-1-2,0 7,0 0,2-6,1-1,-1-1,0 4,0 0,3-5,1 0,2-1,1-2,-3 0,0-1,4-2,-4 2,1-3,-1 0,-1-1,-1 1,0 0,0 0,0-6,-1 7,-1 0,1 0,-1 0,0 0,-2 2,0 0,-2 3,1-1,1 1,-1 1,1 2,1 0,2-2,1 0,-2 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823 784,'5'32,"-10"-31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741 688,'-17'18,"15"-15,0 0,0 1,1 0,-1 0,0-1,0 2,0 0,-1 1,1 1,0 0,-1 0,1-2,0 0,-1 3,1-4,1 0,-1 10,2-9,0 5,0-5,1-2,0 1,0-1,0 1,1 0,0 0,4 5,-3-4,1 0,0 1,3 2,-3-4,-1 0,1-1,-1 0,4 3,-3-4,-1 0,1-1,1-2,-1 1,-1 0,1-1,-1-1,1 0,-1 0,1 0,-1 0,1-1,-1 1,1-1,1 1,0-1,-1 0,6-4,-6 3,0 0,0 0,-1 0,0 1,0 1,3-4,-3 4,0 0,3-4,-2 3,-1-1,0-1,-1-1,0 0,0 1,-1-1,0 0,-1 1,0 1,0-1,-1 0,1-1,-2 0,0 0,0-1,-1 2,0 1,-6-8,6 8,-3-2,4 3,-1-1,0 0,-1 1,1 0,-1 0,-4-1,4 3,-1-1,-4 2,5-1,0 2,1-1,-1 1,-1 1,1-1,0 1,-1 0,0 1,-1-1,-4 3,5-3,2-1,-1 0,0 2,1-2,0 0,0 0,0 1,0-1,-2 1,2 0,0-1,-1 2,1 1,0 1,2-2,0 1,0 1,-1 6,2-7,0 0,-1 4,1-3,0-2,0 6,0-3,0 0,0 0,1 0,-1-1,0-1,1 0,-1 0,1-1,0 1,-1 0,2 0,-1 0,-1 0,1 0,-1 0,1 0,1 0,0 0,0-1,0 0,1-1,1 1,-1-1,0-1,1 1,0 0,2-1,-1 0,-1-1,0 0,0 0,-1 0,0 0,0 0,0-1,0 1,0 0,0-1,0 0,0 0,5-2,-4 1,1-1,2-1,-2 1,-1 1,-1 1,0-2,0 1,0-1,0 0,2-4,-3 4,1 0,-1 0,2-2,-1 3,-1-1,2-2,0 1,-2 1,2-1,0-1,1-4,0-3,-4 7,0-1,0 3,-1 0,0 0,0 0,-1-1,1 1,0-1,-2 0,1-1,-2-3,0 5,1 0,-4-2,4 2,-3-1,2 2,0 0,-5-4,4 4,1 0,-1 0,0 1,-1 0,1-1,-1 1,0 0,1-1,1 1,-8-1,8 1,-2 1,0-1,2 2,-1 0,1-1,-1 1,-3 1,3 0,-1 1,2 1,0 0,0-1,0 2,1 0,0 1,0 1,1 3,-5 15,3-18,1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1009 477,'15'-2,"-11"2,-1 0,3 0,-2 0,3 2,-2-2,-2 0,0 0,3 0,-2 0,0 0,0 0,1-1,1 1,-2 0,0-1,0 0,0 0,0 1,4-1,-4 0,1 0,1 1,1-1,3 1,-5 0,0-1,-1 1,1 0,5 1,-4-1,0 0,0 1,5-1,-6 1,-1-1,1 0,-1 0,0 0,0-1,1 1,-1 0,0 0,4-1,-4 1,0-1,-1 2,-8-2,-6-1,4-1,1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910 734,'14'1,"-9"-1,-1 0,-1-1,0 1,0 0,4-2,0 0,-4 0,1 2,0-2,-1 2,0-1,-6 3,-1-1,1-1,0 0,2 3,0 0,0 2,0 0,1-1,0 1,-1 1,1 3,-1-5,1 0,0 0,-1-1,1 0,0 1,0 0,0-1,3-4,0 1,3-3,-2 1,-1 0,2-1,-2 0,0-1,-1 0,1 0,-3 1,-5 4,1 1,-3-1,4 0,0-1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946 769,'-11'34,"11"-29,0 1,-1 1,1-4,0 1,0 0,6-3,-2-2,-1-1,6 0,-4 0,-2 2,1-1,-1-1,0 1,1-2,-1 0,0 0,-1-2,1 0,-1 0,0 2,-1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993 737,'18'15,"-20"-9,-2 10,3-12,0-1,0 0,-1 1,0 0,0-1,0 0,4-8,1 0,-1 2,1 1,0 2,-2 5,0-2,-1 4,1-4,-1 0,0 2,0 0,0-1,0 0,0-9,0-8,0 9,0 1,1-5,0 5,3 0,-2 0,1 3,0 0,0 1,0-1,1 3,-1 1,-1 1,-3-2,0 1,-1 0,-1 0,0-1,0-2,1-4,1-1,0 0,1 0,0-1,0-3,1 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1044 703,'0'10,"-1"-6,-1-1,1 1,0-1,0 0,0 1,0 0,1-1,3-2,-1-4,1 1,1-2,1 0,-2 1,1 1,-1 0,0 1,0 0,0 1,-3 3,0 0,-2 0,1 1,-4 7,4-8,0 0,-1 1,-1 1,0-1,0-3,0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1042 758,'4'24,"-4"-20,0 0,1 0,-1 1,0 1,1 6,-1-7,1-1,-1-1,0 1,0 0,1 4,-1-5,0 0,1 0,-1-7,0-2,-1 0,0 1,0-4,1 4,0-1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 780,'13'-15,"-8"9,-3 3,0 0,1 0,0 1,2-1,1 0,-3 2,0 2,-1 2,2 11,-4-9,1 0,0 1,0-1,-1-1,1 1,0 6,-1-6,0 3,0-4,-1-1,0 0,-3-2,-1-2,0-3,2 1,-1-1,0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1050 784,'29'-3,"-34"10,3-3,0 0,1-1,-1 0,0 0,-1 3,1-3,3-6,3-3,-1 4,-1-1,2 1,-1-1,0 0,-1 0,-2 0,-1 0,-1-2,0 1,1 1,-1 0,1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1066 747,'-1'15,"1"-5,1-7,-1 1,0 0,1-1,0 2,1 6,0-5,0 0,0-1,0 4,0-6,0 0,2-8,-3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1115 720,'-5'38,"5"-32,0-1,-1-1,1 0,0 0,0-1,0 0,0 1,2-7,-2 0,1-1,0 0,-1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1119 680,'1'42,"-1"-37,2 7,-2-5,2 10,-1-11,-1 0,1-1,0 0,0 5,0-3,0-4,-3-7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1210 406,'37'15,"-33"-15,0 0,0 1,-1-1,3 0,-3 0,0 1,3-1,2 4,-4-3,1 2,-2 0,-1 2,-4 4,0-5,-1 0,0 1,-1 1,1 1,-1 2,-1 0,1-3,0 0,0-1,1-2,-1 1,1-2,-2-1,-1-1,0-2,2-1,0-3,1-5,1-2,1 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700,'-2'31,"2"-28,0 1,0 0,0 6,0-6,1 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 704,'-3'14,"2"-10,1 0,1-1,2-1,0-1,0-1,1-2,1-1,-4 0,2-1,-2 1,0-2,-1 1,-1 1,-2 4,2 4,-1-1,1 0,1-1,0 0,0 0,0 0,3 10,-3-8,1 1,-1-1,1 0,0-1,-1 0,0 0,0-1,0 0,-1 1,-2-1,0-1,-1-2,1 0,0-2,1-1,3-1,1 1,0-1,1 1,-1 0,1 0,0 1,0 1,1 0,-1 1,1 0,-1 1,0 1,-4 1,0 0,-3 2,1-1,1-1,-1 1,1-1,0 1,0 1,-5 9,6-11,-2 1,0-1,7-4,1 0,1-2,8 0,-8 1,0 0,-1-1,0-1,0 2,0-1,-1-1,-2 0,1-1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1391 382,'14'11,"-11"-8,-1 0,-1 3,-4-2,-1-3,0 1,0-1,0 1,1-2,0 2,0 0,-1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1354 461,'30'10,"-29"5,-1-8,0 0,0-1,0 0,-1 0,1-1,0 4,-1-6,1 0,1-9,0 2,2-5,-2 5,1 0,0 0,0 0,1 0,0-2,0-2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1430 392,'45'0,"-41"-1,0 0,0-1,2 0,0 0,0 0,0 1,-3 1,1-1,-1 0,0 1,-1 7,-2-3,-1 1,1-1,0 0,0 11,0-7,0 8,0-9,-1 0,1 1,-3 11,2-8,0-2,0-2,-2 19,2-19,1-1,-1-1,1-2,-1 0,-4-12,1 0,1 1,0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1371 857,'-20'15,"17"-14,-1 4,0-1,3 0,1-1,2 1,1 0,0 0,1-1,0-1,-1 0,1 0,-1 0,0-1,2 2,-3 0,-3 0,0 0,-1 0,-2 1,1-2,-7 2,7-4,-1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1419 446,'51'-14,"-47"12,-1 1,-1 4,-3 3,0-3,-1 0,0 0,-2 1,1-1,0-1,-1 1,0 1,1 1,1-2,1 0,0 0,0 6,0-4,1-2,-1 0,0 3,0-3,2-6,2-2,2-6,-2 7,-1 0,2-1,-1 3,1-1,-1 1,1 1,-1 2,-1 3,-2 0,0 6,0-6,0-1,-1 2,-1 0,-1 1,2-3,-4 1,-9 3,11-6,0-1,10-5,-1 0,-1 0,0 1,-1 0,5-13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1557 421,'1'17,"-2"-12,1 6,-1-6,0 0,-1 26,1-24,0-1,0 0,0-1,1-1,-1 0,1-1,0 0,-4-10,0-6,3 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1567 442,'40'-11,"-37"9,0 1,2-2,-2 3,0-2,-6 2,0 0,-1-1,0 0,1 0,-1 0,2-2,-2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1589 400,'2'22,"-2"-17,-4 13,3-14,-6 5,4-6,-3 1,1 0,6-1,5-3,2 1,-4-2,-1 1,0-1,0 0,2-2,0 0,2 0,0 1,-4 0,-7 5,1 0,0-1,-5 7,-2 10,8-15,1-1,-3 5,3-5,-1 1,0 3,2-3,-1-1,1 1,4-6,1-5,-2 2,1 1,-1 0,0 1,1 1,-1 0,1 3,0 1,2 2,-3-1,-2 0,3 5,-4-4,1 0,0 0,-1-1,3-1,-2-5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1690 494,'-20'33,"17"-35,0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1759 374,'7'13,"-6"-10,1 1,1-1,-1 1,0-1,-1 0,-2 0,-3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1731 467,'25'0,"-24"3,0 5,-1-4,1 1,-1 5,1-6,-1-1,0 2,0-1,0-1,0 0,5-20,-4 7,-1 1,1 1,0 1,1-5,-1 7,0-1,0-2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1786 395,'55'-5,"-51"4,1 0,-1 0,3 0,-4-1,0 1,0 1,1-2,-1 2,0-1,-6 3,0 0,-1-1,0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1829 396,'6'31,"-6"-26,0-1,1 0,-1-1,-1 1,2 0,-2 1,1 0,-1-2,-1 1,0 1,-3-4,2-3,-1-2,2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1801 440,'20'-8,"-14"7,-3-1,1 1,-1 0,1 0,-1-1,0 1,4 0,-3 1,-1-1,0 2,-2 2,-2 1,0 1,-1 0,0-2,0 1,-4 2,-3 0,3-3,2 0,0-1,0 1,0 1,1-1,0 0,-3 4,1-2,0 1,2-5,1 2,7-6,-1 1,0-2,1 2,-1-1,-1 0,0 0,1 0,14-6,-14 7,-1 1,0 0,0 0,0-1,0 1,1 0,0 0,-1-1,-4 6,-4 1,3-2,-1 0,0 0,1 1,0-1,-1 1,-1 0,1-2,-11 11,11-10,-4 6,5-5,1 0,0-1,4 0,0-3,2 1,-1-2,0 0,1 1,-2-1,1 0,-1-1,0 1,4-4,-4 1,1 0,-2 0,1-1,-3 2,-2-1,-1 1,0 0,1 0,-3 2,-8 8,10-6,-1 3,1-3,0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878,'40'-3,"-36"1,-1 2,-4 3,-1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1922 378,'-5'24,"4"-20,0 1,1 1,-1 1,1 2,0-1,-1 8,1-7,0 3,0 7,0-2,-1-8,1 0,-1 4,1-10,0 0,-3-15,2 2,1 2,0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1929 427,'56'-15,"-45"12,-5 1,-3 1,0 1,1-3,-8 3,-2 0,0-1,1 1,1-1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1962 392,'9'22,"-10"-16,0 1,0 0,0-1,-2 4,2-6,-1 1,0-1,0-1,0 0,0 0,-1 1,10-7,-2 0,-2 0,2 0,-1 0,0 0,0 1,0-1,-1 2,-5 5,-1-1,1 0,-5 6,4-3,-1 6,-1-3,3-5,0 0,1 1,-1-1,1-1,-1 0,1 1,0 2,5-8,-1 0,0 0,0-2,0 0,0 0,0 1,5-6,-6 5,1 1,0 0,0-1,0 2,7-4,-6 5,-1 1,0 2,-1 4,-1-3,0 7,0-7,0 0,0 2,1 3,0 0,-1-4,0 0,2-8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2085 481,'-10'53,"7"-46,0-1,-2-3,-5 1,4-3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2131 409,'2'0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2095 453,'38'-25,"-35"23,1-1,0 0,1 1,-1 5,-3 0,0 2,-1 0,1 0,-1-1,0 1,-1 0,1-1,-1 0,0 1,0-1,0-1,1 0,0 0,3-3,12-7,-10 4,3-3,-4 4,-1 0,1-1,2-3,-4 3,1-1,3-10,-4 10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2206 365,'23'-1,"-20"0,2-1,0 0,-1 1,-1 0,0 0,0-1,-3 5,-1 0,-1 7,1-4,0-1,0 0,1 0,-1-1,0 7,1-7,0 0,0 6,-1-5,1-1,0 0,0-1,0 0,-5-9,3 1,0-1,0 1,-4-3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2207 397,'34'-4,"-29"3,-1 1,-1 0,6 1,-2-1,-3 0,-1 1,-4 2,-2-1,0 0,-2 1,1-1,1 0,0 1,-1 0,0 0,-4 5,4-4,0 1,-1-1,0-1,1 0,0 0,-3 2,3-1,1-1,1 0,7-3,-2-1,0 1,3-2,0 1,-1-1,4-1,-6 1,0 1,2-2,-1 1,-1 1,0 1,0 1,-4 3,-3-3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2235 456,'8'53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2347 362,'-7'101,"7"-93,-1 0,0 0,0-1,0-2,-1 9,-1-9,1-2,1-6,0-1,1-17,1 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878,'-6'17,"6"-8,0 6,0-7,1-2,-1 0,1 4,-1-5,0-1,0 0,1 0,-2-1,-3-8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2340 417,'2'0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2362 373,'-35'95,"38"-95,1 0,-1-1,1 0,-1-1,11-4,-9 3,-2 2,0-1,0 2,0-1,5-1,-5 1,-20 16,13-12,1 1,1 0,0 0,0 1,0 0,0-2,0 1,0 0,1-1,-3 6,4-6,6-4,-3-1,2 0,-2 0,-1-1,3 1,-1-1,3-3,-3 3,0 0,-1 0,2-3,-1 2,-1 2,0 1,-2 9,-1-2,0 0,0-1,0 0,0-2,0 1,1-1,0 1,-1 0,0 9,-2-10,-1-6,1-2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2343 412,'30'1,"-26"-2,2 1,-2-1,-1 1,2-1,-1-1,-1 1,0 1,-5 5,2 0,0-1,-1-7,1-1,-1 1,0-1,0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2379 360,'-3'11,"3"-5,0 0,0-1,-1 3,1-3,-1-1,0 8,1 2,0-7,0-1,1 3,-1-6,1 0,0 2,-4-11,0 0,1-1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2455 373,'-4'16,"2"-13,-1 3,-1-1,0 0,-3 4,5-5,-2 4,2-4,0 0,7-9,-1-1,1 1,0 1,-1-1,0 3,-1-1,0 0,1 0,-1 0,2-1,-2 2,1 0,-1-1,1 1,0 0,-1 0,8-2,-8 3,-1 5,-4 1,1-2,-2 1,0 0,-1 0,-1 0,-4 4,6-3,-11 16,10-17,-1 0,2-1,7-5,0 0,6-4,-1-3,-6 7,1 0,0-2,-7 8,1 0,-1 0,0 1,0-2,-1 3,1-3,-1 3,0-2,3-1,-2 2,2-2,-2 4,8-12,0 1,-1 0,1 1,1 0,-1-1,-2 2,5-1,-2 2,-2 0,-1 2,-3 5,-1 4,1-7,-1 5,0-5,1 0,-1 1,1-1,-2 2,0-2,-1-2,0-1,0 0,0-4,1-2,-1-7,1 0,1 7,0 0,1-4,-1-8,0 10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2467 354,'1'56,"-1"-46,-1 0,1 0,0-3,0 1,-1 1,1 0,0-2,-1 11,1-14,0-1,3-11,-1 0,1-1,-1 2,2-6,-1 7,6-17,-7 16,1 0,0 2,-1 0,0 1,0 1,1-1,0 3,-1 5,-1 5,-1-4,0 1,0 7,0-7,0 11,0-12,0 0,0 7,1-7,2-8,-2 0,0-2,2-6,-2 5,0-11,0 7,4-10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2540 386,'10'38,"-10"-30,-2 24,0-17,0 0,1-10,0-2,1 0,1-6,2-16,-1 12,-1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2595 341,'15'44,"-16"-40,0 0,-2 0,-1-2,1-1,-3-1,2 0,0-2,2-1,1-1,3-5,1 0,0 6,1-1,-9 17,2-7,2-1,0-2,0 4,1-4,1 1,6 0,4-6,-8 1,3-1,-3 0,3 0,0 0,-3 1,-2 4,-3 0,-5 5,4-5,-3 5,2-3,-8 7,6-6,2-2,0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2563 470,'30'-17,"-25"15,5-2,-5 2,6-6,-7 5,-1 1,1 0,-1-1,1 1,-1 1,5-2,-5 1,-6 3,-1-1,-1-1,2 1,-2-2,2 1,0 0,1-2,-1 1,4 9,-1 0,1 5,-1-7,1 6,-1-8,0 1,-1 0,0 5,0 10,0-1,1-14,-2 3,-3-14,2 2,-4-9,2 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2582 473,'24'-5,"-21"4,1-2,-1 1,-1-1,4-4,-4 4,0-1,0-1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2704 356,'-3'4,"-2"-1,2 1,1 3,2-3,0 1,3 1,2-5,-1-2,0-1,0 0,-4-2,5 2,-5-1,3-3,1 4,1-2,1 2,-2 0,0 2,-1-4,-5-1,0 1,-2-2,0 2,2 0,0 0,0 0,-2 0,4 0,-5 5,0 1,-1 0,1 0,1 0,0-2,4 4,-2 0,-2 0,2 0,-1 0,3 3,-2-3,0 2,1 0,1-3,-2 3,2-2,0-1,-2 1,0 1,4-2,2-3,0 0,-1 3,1-3,-1 0,2-1,-2 1,3-3,-2 3,1 0,0-2,-3-3,4-3,-4 4,2 0,-2 0,2 2,0 0,-2-3,-2 0,4 0,-4 1,0-3,0 1,2-1,-2 1,-1 2,2-3,-1 1,-2 0,-5 8,2-1,1 1,-3 3,1-5,2 0,0 2,0 1,-1-1,3 2,-2-2,0 2,0-2,2 4,-2 1,2-3,-2-2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2684 352,'16'0,"-12"0,-1 0,5-2,-5 0,0 1,-5-2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2692 352,'-1'35,"-1"-32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2727 346,'-40'51,"43"-53,0 2,1-1,-1-1,0 1,3-1,-3 1,0 0,2 0,0-1,-4-3,-2 2,-3-2,1-1,0 5,0 1,0 18,3-13,0 9,0-10,0 1,0 14,0-12,0 2,0-5,-1 0,1 2,-1-2,1-1,-6-13,4 4,0-1,2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2698 396,'-10'25,"9"-22,-2 4,2-4,1-7,4-8,1 6,1 4,5-1,-8 3,2 0,-1-1,1 0,-2 0,1 0,-8 2,0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2689 431,'-3'41,"3"-33,0-5,-1 2,1-9,3-23,0 20,-2 4,1-1,-1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2719 415,'-15'53,"14"-56,2-1,8-4,-3 0,-2 2,-3 2,1 1,22-33,-22 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2756 370,'25'20,"-25"-17,1 5,-1-5,0 14,0-3,-1 2,0-12,1 0,-1 0,1 1,-1-1,-3-11,-4-5,6 9,0 0,0-1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2743 411,'15'41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2792 364,'16'-2,"-11"1,-1 0,0 0,-1 0,2 0,-2 1,0 7,-3 0,0 7,0-7,0-2,0 1,0-1,0 0,0 3,-1-1,2 8,-1-9,0-1,0-1,1 9,-1-10,-2-6,0 0,-5-7,4 7,0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2796 392,'27'1,"-25"2,-1 0,-5 1,-2-1,2 0,0 0,1-2,0 1,0 0,6-2,3-4,3-5,1-3,-8 6,0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1290,'-6'21,"-1"-14,4-5,0 0,-6 5,6-4,0 0,0 0,1 1,0 1,-1 1,-2 3,3-5,-1 0,1-1,0 0,-2 3,0-1,-1 2,3-4,1 0,8-4,-3 0,5-3,-6 3,0-1,0 0,0 0,0 0,2 0,4-2,-5 3,0-1,0 0,0 1,-1-1,0 0,0 1,0-1,1 0,0 1,-1 0,0 1,-8-11,3 6,0 0,-1 2,1 0,-2-1,1 0,-2 1,1-1,-7-4,5 5,2 1,4 8,1-1,1 0,-1 0,0 0,1 2,-1-1,5 13,-4-14,-1-1,1 0,0 0,-1-1,0 0,1 0,-1 0,2 6,-1-5,0-14,-2 2,-1 1,1 0,0 0,0-10,0 9,0 1,-1 1,1 1,0-3,0 5,1 0,-1-1,1 1,0-1,-1 1,2-4,0 4,1 1,-2 11,-1-2,0-1,0 0,-1-1,-2 0,-1-1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2874 329,'-23'72,"30"-77,-2 2,-2 2,0-1,0 1,1 0,-1 6,-3 0,0 0,0-1,0 5,1-4,-1 6,0-6,0-1,-1-1,1 1,0 0,-1-1,-1-8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2908 343,'14'6,"-10"-6,0 2,-2 1,-1 1,0-1,-2 1,0 3,-1-2,-1 1,-11 6,8-7,3-4,0-1,-1-1,1 0,1-2,6 0,0-1,2-3,-2 3,-1 1,0 0,1 1,1-1,-2 2,2-1,-2 2,-2 8,-3-2,-1-2,1-1,-4 4,2-4,1 0,-4 3,3-3,1 0,0 0,0-1,-1 5,0-4,11-8,-2 1,-2 3,0 0,4-1,-4 2,4-2,-4 2,3-2,-3 2,-5 4,-1-1,-6 4,4-3,2 0,-4 2,3-3,-3 3,1-1,3-3,1 1,5-1,11-6,-10 3,-1 0,2 0,-1-1,0 1,-1-1,3 0,-1-1,-2 0,0 1,0 0,0 0,-4-2,-1 0,-1-1,-1-3,2 4,0-1,-3-2,4 4,-2 1,0 2,0 1,0 3,1 0,1 0,2 23,0-17,0-1,2-2,-2 0,1 0,0 2,1 4,-1 2,-2-2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2248 479,'15'-9,"-12"9,0 0,1 0,-1 0,1-1,-1 2,0-1,0 1,0 2,-2 0,-1 0,0 0,0 1,-2 0,1 0,-1-1,-1 0,-1-1,1-1,-1 0,-2 0,3-1,0 0,0 0,0 1,8-2,1 1,-2-1,-1 1,0 0,2 1,-1-2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1427 625,'-11'39,"9"-36,-2 3,2-3,0 1,-1-2,2 1,0 0,4-1,0-2,0 1,0-1,1 0,0-1,-1 1,1-1,-1 0,1 1,3-1,2 0,-4 0,0 1,0-1,-2 1,0 0,0-1,0 0,0 1,0-1,0 1,-5-3,-3 0,0-1,1 1,1 0,-1-2,2 2,-1 1,2 6,3 4,-2-4,0 0,1 9,-1-6,0 0,-1-1,1 0,0 0,-2 4,1-1,1-4,-1-2,1 0,-2 1,-1-2,0-3,0-2,1-1,0 0,-1 0,2 0,-1 1,1-1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1427 714,'15'-1,"-9"3,-2-2,4 0,-5-1,1 0,-1 0,1 1,0-1,-1 0,-3 4,-3 2,-1-1,0 0,0-1,-1 0,0 0,1 0,0 0,0 0,1 1,0-1,-3 5,1-2,2-1,0-1,1-1,9-2,-2-2,0 0,-1 0,4-2,-3 1,0 0,0 0,-1 0,0 0,0 0,-1 0,0 1,2-2,-2 2,1 1,0 0,0-3,0-5,-3 5,0-1,0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1561 682,'9'2,"-13"-3,0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1523 694,'-2'32,"3"-28,-1 0,0 0,0 7,0-5,0-1,0 0,-1-1,0-1,0 1,0-1,-2-2,2-4,-1-3,2-3,-1 0,1 2,1 2,0-2,1 4,0 0,2 0,0 1,1-1,-1 2,1-2,-2 2,0-1,-2 5,-2 4,0-2,0 0,1 1,0 6,0-7,0-2,0 0,0-6,1-4,-1 0,0 1,1 0,-1-22,0 19,1 2,-1 2,0-1,0 0,1 0,-1-1,1-13,0 17,-1-1,0 1,0 0,1 6,-1 1,1-1,-1 4,1-1,0-1,0 4,-1-6,2 0,-1 0,3 3,-3-3,1 1,0-1,0 3,1-1,-1 1,6 10,-6-11,0 0,0 2,1 0,0 1,-1 0,0-1,2 5,-2-7,0 1,0-1,-1 0,3 6,-3-8,-1-14,-2 1,1 0,-4-23,5 25,-1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1604 701,'-13'48,"12"-41,-1 2,1-6,0 0,-1 1,-1-2,0-1,-2-2,2 0,0 0,0-3,-1-1,2-2,0 0,-2-6,3 9,1-1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1597 642,'10'-5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1-17T16:19:32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1527 667,'18'14,"-14"-13,0-1,-1 0,0 1,1-1,-1 0,3 0,-3 0,0 1,1-1,0 1,-1-1,0 0,1 0,0 0,0-1,-1 0,0 1,2-1,1 1,-3-1,-9 9,2-1,0 1,0-1,1-2,0-1,-1-1,-4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jpe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67.xml"/><Relationship Id="rId3" Type="http://schemas.openxmlformats.org/officeDocument/2006/relationships/image" Target="../media/image2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image" Target="../media/image3.png"/><Relationship Id="rId6" Type="http://schemas.openxmlformats.org/officeDocument/2006/relationships/tags" Target="../tags/tag70.xml"/><Relationship Id="rId5" Type="http://schemas.openxmlformats.org/officeDocument/2006/relationships/image" Target="../media/image2.png"/><Relationship Id="rId4" Type="http://schemas.openxmlformats.org/officeDocument/2006/relationships/tags" Target="../tags/tag69.xml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74.xml"/><Relationship Id="rId3" Type="http://schemas.openxmlformats.org/officeDocument/2006/relationships/image" Target="../media/image2.pn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76.xml"/><Relationship Id="rId3" Type="http://schemas.openxmlformats.org/officeDocument/2006/relationships/image" Target="../media/image2.pn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78.xml"/><Relationship Id="rId3" Type="http://schemas.openxmlformats.org/officeDocument/2006/relationships/image" Target="../media/image5.png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80.xm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82.xml"/><Relationship Id="rId3" Type="http://schemas.openxmlformats.org/officeDocument/2006/relationships/image" Target="../media/image2.pn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84.xml"/><Relationship Id="rId3" Type="http://schemas.openxmlformats.org/officeDocument/2006/relationships/image" Target="../media/image2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86.xml"/><Relationship Id="rId3" Type="http://schemas.openxmlformats.org/officeDocument/2006/relationships/image" Target="../media/image1.jpeg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image" Target="../media/image3.png"/><Relationship Id="rId4" Type="http://schemas.openxmlformats.org/officeDocument/2006/relationships/tags" Target="../tags/tag88.xml"/><Relationship Id="rId3" Type="http://schemas.openxmlformats.org/officeDocument/2006/relationships/image" Target="../media/image2.png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image" Target="../media/image3.png"/><Relationship Id="rId5" Type="http://schemas.openxmlformats.org/officeDocument/2006/relationships/tags" Target="../tags/tag95.xm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image" Target="../media/image3.png"/><Relationship Id="rId5" Type="http://schemas.openxmlformats.org/officeDocument/2006/relationships/tags" Target="../tags/tag103.xm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image" Target="../media/image3.png"/><Relationship Id="rId5" Type="http://schemas.openxmlformats.org/officeDocument/2006/relationships/tags" Target="../tags/tag112.xm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3.png"/><Relationship Id="rId5" Type="http://schemas.openxmlformats.org/officeDocument/2006/relationships/tags" Target="../tags/tag121.xm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image" Target="../media/image3.png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image" Target="../media/image7.png"/><Relationship Id="rId5" Type="http://schemas.openxmlformats.org/officeDocument/2006/relationships/tags" Target="../tags/tag141.xml"/><Relationship Id="rId4" Type="http://schemas.openxmlformats.org/officeDocument/2006/relationships/image" Target="../media/image6.png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4"/>
          <p:cNvSpPr/>
          <p:nvPr>
            <p:ph type="subTitle" idx="3" hasCustomPrompt="1"/>
            <p:custDataLst>
              <p:tags r:id="rId4"/>
            </p:custDataLst>
          </p:nvPr>
        </p:nvSpPr>
        <p:spPr>
          <a:xfrm>
            <a:off x="1913068" y="2331700"/>
            <a:ext cx="8368467" cy="835709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1913069" y="1015980"/>
            <a:ext cx="8368467" cy="12306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 (13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941853"/>
            <a:ext cx="3235350" cy="2974283"/>
          </a:xfrm>
          <a:prstGeom prst="rect">
            <a:avLst/>
          </a:prstGeom>
        </p:spPr>
      </p:pic>
      <p:pic>
        <p:nvPicPr>
          <p:cNvPr id="2" name="图片 1" descr="1 (1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1 (12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 (13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98080" y="1411524"/>
            <a:ext cx="4389120" cy="4034953"/>
          </a:xfrm>
          <a:prstGeom prst="rect">
            <a:avLst/>
          </a:prstGeom>
        </p:spPr>
      </p:pic>
      <p:pic>
        <p:nvPicPr>
          <p:cNvPr id="6" name="图片 5" descr="1 (1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652270" y="1786364"/>
            <a:ext cx="8890064" cy="120015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0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49.xml"/><Relationship Id="rId20" Type="http://schemas.openxmlformats.org/officeDocument/2006/relationships/tags" Target="../tags/tag14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7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3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4.xml"/><Relationship Id="rId1" Type="http://schemas.openxmlformats.org/officeDocument/2006/relationships/image" Target="../media/image5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5.xml"/><Relationship Id="rId1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7.xml"/><Relationship Id="rId1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9.xml"/><Relationship Id="rId2" Type="http://schemas.openxmlformats.org/officeDocument/2006/relationships/image" Target="../media/image61.jpeg"/><Relationship Id="rId1" Type="http://schemas.openxmlformats.org/officeDocument/2006/relationships/tags" Target="../tags/tag1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0.xml"/><Relationship Id="rId1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1.xml"/><Relationship Id="rId1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2.png"/><Relationship Id="rId98" Type="http://schemas.openxmlformats.org/officeDocument/2006/relationships/customXml" Target="../ink/ink78.xml"/><Relationship Id="rId97" Type="http://schemas.openxmlformats.org/officeDocument/2006/relationships/image" Target="../media/image111.png"/><Relationship Id="rId96" Type="http://schemas.openxmlformats.org/officeDocument/2006/relationships/customXml" Target="../ink/ink77.xml"/><Relationship Id="rId95" Type="http://schemas.openxmlformats.org/officeDocument/2006/relationships/image" Target="../media/image110.png"/><Relationship Id="rId94" Type="http://schemas.openxmlformats.org/officeDocument/2006/relationships/customXml" Target="../ink/ink76.xml"/><Relationship Id="rId93" Type="http://schemas.openxmlformats.org/officeDocument/2006/relationships/image" Target="../media/image109.png"/><Relationship Id="rId92" Type="http://schemas.openxmlformats.org/officeDocument/2006/relationships/customXml" Target="../ink/ink75.xml"/><Relationship Id="rId91" Type="http://schemas.openxmlformats.org/officeDocument/2006/relationships/image" Target="../media/image108.png"/><Relationship Id="rId90" Type="http://schemas.openxmlformats.org/officeDocument/2006/relationships/customXml" Target="../ink/ink74.xml"/><Relationship Id="rId9" Type="http://schemas.openxmlformats.org/officeDocument/2006/relationships/customXml" Target="../ink/ink33.xml"/><Relationship Id="rId89" Type="http://schemas.openxmlformats.org/officeDocument/2006/relationships/image" Target="../media/image107.png"/><Relationship Id="rId88" Type="http://schemas.openxmlformats.org/officeDocument/2006/relationships/customXml" Target="../ink/ink73.xml"/><Relationship Id="rId87" Type="http://schemas.openxmlformats.org/officeDocument/2006/relationships/image" Target="../media/image106.png"/><Relationship Id="rId86" Type="http://schemas.openxmlformats.org/officeDocument/2006/relationships/customXml" Target="../ink/ink72.xml"/><Relationship Id="rId856" Type="http://schemas.openxmlformats.org/officeDocument/2006/relationships/slideLayout" Target="../slideLayouts/slideLayout13.xml"/><Relationship Id="rId855" Type="http://schemas.openxmlformats.org/officeDocument/2006/relationships/tags" Target="../tags/tag172.xml"/><Relationship Id="rId854" Type="http://schemas.openxmlformats.org/officeDocument/2006/relationships/image" Target="../media/image484.png"/><Relationship Id="rId853" Type="http://schemas.openxmlformats.org/officeDocument/2006/relationships/customXml" Target="../ink/ink461.xml"/><Relationship Id="rId852" Type="http://schemas.openxmlformats.org/officeDocument/2006/relationships/image" Target="../media/image483.png"/><Relationship Id="rId851" Type="http://schemas.openxmlformats.org/officeDocument/2006/relationships/customXml" Target="../ink/ink460.xml"/><Relationship Id="rId850" Type="http://schemas.openxmlformats.org/officeDocument/2006/relationships/image" Target="../media/image482.png"/><Relationship Id="rId85" Type="http://schemas.openxmlformats.org/officeDocument/2006/relationships/image" Target="../media/image105.png"/><Relationship Id="rId849" Type="http://schemas.openxmlformats.org/officeDocument/2006/relationships/customXml" Target="../ink/ink459.xml"/><Relationship Id="rId848" Type="http://schemas.openxmlformats.org/officeDocument/2006/relationships/image" Target="../media/image481.png"/><Relationship Id="rId847" Type="http://schemas.openxmlformats.org/officeDocument/2006/relationships/customXml" Target="../ink/ink458.xml"/><Relationship Id="rId846" Type="http://schemas.openxmlformats.org/officeDocument/2006/relationships/image" Target="../media/image480.png"/><Relationship Id="rId845" Type="http://schemas.openxmlformats.org/officeDocument/2006/relationships/customXml" Target="../ink/ink457.xml"/><Relationship Id="rId844" Type="http://schemas.openxmlformats.org/officeDocument/2006/relationships/image" Target="../media/image479.png"/><Relationship Id="rId843" Type="http://schemas.openxmlformats.org/officeDocument/2006/relationships/customXml" Target="../ink/ink456.xml"/><Relationship Id="rId842" Type="http://schemas.openxmlformats.org/officeDocument/2006/relationships/image" Target="../media/image478.png"/><Relationship Id="rId841" Type="http://schemas.openxmlformats.org/officeDocument/2006/relationships/customXml" Target="../ink/ink455.xml"/><Relationship Id="rId840" Type="http://schemas.openxmlformats.org/officeDocument/2006/relationships/image" Target="../media/image477.png"/><Relationship Id="rId84" Type="http://schemas.openxmlformats.org/officeDocument/2006/relationships/customXml" Target="../ink/ink71.xml"/><Relationship Id="rId839" Type="http://schemas.openxmlformats.org/officeDocument/2006/relationships/customXml" Target="../ink/ink454.xml"/><Relationship Id="rId838" Type="http://schemas.openxmlformats.org/officeDocument/2006/relationships/image" Target="../media/image476.png"/><Relationship Id="rId837" Type="http://schemas.openxmlformats.org/officeDocument/2006/relationships/customXml" Target="../ink/ink453.xml"/><Relationship Id="rId836" Type="http://schemas.openxmlformats.org/officeDocument/2006/relationships/image" Target="../media/image475.png"/><Relationship Id="rId835" Type="http://schemas.openxmlformats.org/officeDocument/2006/relationships/customXml" Target="../ink/ink452.xml"/><Relationship Id="rId834" Type="http://schemas.openxmlformats.org/officeDocument/2006/relationships/image" Target="../media/image474.png"/><Relationship Id="rId833" Type="http://schemas.openxmlformats.org/officeDocument/2006/relationships/customXml" Target="../ink/ink451.xml"/><Relationship Id="rId832" Type="http://schemas.openxmlformats.org/officeDocument/2006/relationships/image" Target="../media/image473.png"/><Relationship Id="rId831" Type="http://schemas.openxmlformats.org/officeDocument/2006/relationships/customXml" Target="../ink/ink450.xml"/><Relationship Id="rId830" Type="http://schemas.openxmlformats.org/officeDocument/2006/relationships/image" Target="../media/image472.png"/><Relationship Id="rId83" Type="http://schemas.openxmlformats.org/officeDocument/2006/relationships/customXml" Target="../ink/ink70.xml"/><Relationship Id="rId829" Type="http://schemas.openxmlformats.org/officeDocument/2006/relationships/customXml" Target="../ink/ink449.xml"/><Relationship Id="rId828" Type="http://schemas.openxmlformats.org/officeDocument/2006/relationships/image" Target="../media/image471.png"/><Relationship Id="rId827" Type="http://schemas.openxmlformats.org/officeDocument/2006/relationships/customXml" Target="../ink/ink448.xml"/><Relationship Id="rId826" Type="http://schemas.openxmlformats.org/officeDocument/2006/relationships/image" Target="../media/image470.png"/><Relationship Id="rId825" Type="http://schemas.openxmlformats.org/officeDocument/2006/relationships/customXml" Target="../ink/ink447.xml"/><Relationship Id="rId824" Type="http://schemas.openxmlformats.org/officeDocument/2006/relationships/image" Target="../media/image469.png"/><Relationship Id="rId823" Type="http://schemas.openxmlformats.org/officeDocument/2006/relationships/customXml" Target="../ink/ink446.xml"/><Relationship Id="rId822" Type="http://schemas.openxmlformats.org/officeDocument/2006/relationships/image" Target="../media/image468.png"/><Relationship Id="rId821" Type="http://schemas.openxmlformats.org/officeDocument/2006/relationships/customXml" Target="../ink/ink445.xml"/><Relationship Id="rId820" Type="http://schemas.openxmlformats.org/officeDocument/2006/relationships/image" Target="../media/image467.png"/><Relationship Id="rId82" Type="http://schemas.openxmlformats.org/officeDocument/2006/relationships/image" Target="../media/image104.png"/><Relationship Id="rId819" Type="http://schemas.openxmlformats.org/officeDocument/2006/relationships/customXml" Target="../ink/ink444.xml"/><Relationship Id="rId818" Type="http://schemas.openxmlformats.org/officeDocument/2006/relationships/image" Target="../media/image466.png"/><Relationship Id="rId817" Type="http://schemas.openxmlformats.org/officeDocument/2006/relationships/customXml" Target="../ink/ink443.xml"/><Relationship Id="rId816" Type="http://schemas.openxmlformats.org/officeDocument/2006/relationships/image" Target="../media/image465.png"/><Relationship Id="rId815" Type="http://schemas.openxmlformats.org/officeDocument/2006/relationships/customXml" Target="../ink/ink442.xml"/><Relationship Id="rId814" Type="http://schemas.openxmlformats.org/officeDocument/2006/relationships/image" Target="../media/image464.png"/><Relationship Id="rId813" Type="http://schemas.openxmlformats.org/officeDocument/2006/relationships/customXml" Target="../ink/ink441.xml"/><Relationship Id="rId812" Type="http://schemas.openxmlformats.org/officeDocument/2006/relationships/image" Target="../media/image463.png"/><Relationship Id="rId811" Type="http://schemas.openxmlformats.org/officeDocument/2006/relationships/customXml" Target="../ink/ink440.xml"/><Relationship Id="rId810" Type="http://schemas.openxmlformats.org/officeDocument/2006/relationships/image" Target="../media/image462.png"/><Relationship Id="rId81" Type="http://schemas.openxmlformats.org/officeDocument/2006/relationships/customXml" Target="../ink/ink69.xml"/><Relationship Id="rId809" Type="http://schemas.openxmlformats.org/officeDocument/2006/relationships/customXml" Target="../ink/ink439.xml"/><Relationship Id="rId808" Type="http://schemas.openxmlformats.org/officeDocument/2006/relationships/image" Target="../media/image461.png"/><Relationship Id="rId807" Type="http://schemas.openxmlformats.org/officeDocument/2006/relationships/customXml" Target="../ink/ink438.xml"/><Relationship Id="rId806" Type="http://schemas.openxmlformats.org/officeDocument/2006/relationships/image" Target="../media/image460.png"/><Relationship Id="rId805" Type="http://schemas.openxmlformats.org/officeDocument/2006/relationships/customXml" Target="../ink/ink437.xml"/><Relationship Id="rId804" Type="http://schemas.openxmlformats.org/officeDocument/2006/relationships/image" Target="../media/image459.png"/><Relationship Id="rId803" Type="http://schemas.openxmlformats.org/officeDocument/2006/relationships/customXml" Target="../ink/ink436.xml"/><Relationship Id="rId802" Type="http://schemas.openxmlformats.org/officeDocument/2006/relationships/image" Target="../media/image458.png"/><Relationship Id="rId801" Type="http://schemas.openxmlformats.org/officeDocument/2006/relationships/customXml" Target="../ink/ink435.xml"/><Relationship Id="rId800" Type="http://schemas.openxmlformats.org/officeDocument/2006/relationships/image" Target="../media/image457.png"/><Relationship Id="rId80" Type="http://schemas.openxmlformats.org/officeDocument/2006/relationships/image" Target="../media/image103.png"/><Relationship Id="rId8" Type="http://schemas.openxmlformats.org/officeDocument/2006/relationships/image" Target="../media/image67.png"/><Relationship Id="rId799" Type="http://schemas.openxmlformats.org/officeDocument/2006/relationships/customXml" Target="../ink/ink434.xml"/><Relationship Id="rId798" Type="http://schemas.openxmlformats.org/officeDocument/2006/relationships/image" Target="../media/image456.png"/><Relationship Id="rId797" Type="http://schemas.openxmlformats.org/officeDocument/2006/relationships/customXml" Target="../ink/ink433.xml"/><Relationship Id="rId796" Type="http://schemas.openxmlformats.org/officeDocument/2006/relationships/image" Target="../media/image455.png"/><Relationship Id="rId795" Type="http://schemas.openxmlformats.org/officeDocument/2006/relationships/customXml" Target="../ink/ink432.xml"/><Relationship Id="rId794" Type="http://schemas.openxmlformats.org/officeDocument/2006/relationships/image" Target="../media/image454.png"/><Relationship Id="rId793" Type="http://schemas.openxmlformats.org/officeDocument/2006/relationships/customXml" Target="../ink/ink431.xml"/><Relationship Id="rId792" Type="http://schemas.openxmlformats.org/officeDocument/2006/relationships/image" Target="../media/image453.png"/><Relationship Id="rId791" Type="http://schemas.openxmlformats.org/officeDocument/2006/relationships/customXml" Target="../ink/ink430.xml"/><Relationship Id="rId790" Type="http://schemas.openxmlformats.org/officeDocument/2006/relationships/image" Target="../media/image452.png"/><Relationship Id="rId79" Type="http://schemas.openxmlformats.org/officeDocument/2006/relationships/customXml" Target="../ink/ink68.xml"/><Relationship Id="rId789" Type="http://schemas.openxmlformats.org/officeDocument/2006/relationships/customXml" Target="../ink/ink429.xml"/><Relationship Id="rId788" Type="http://schemas.openxmlformats.org/officeDocument/2006/relationships/image" Target="../media/image451.png"/><Relationship Id="rId787" Type="http://schemas.openxmlformats.org/officeDocument/2006/relationships/customXml" Target="../ink/ink428.xml"/><Relationship Id="rId786" Type="http://schemas.openxmlformats.org/officeDocument/2006/relationships/image" Target="../media/image450.png"/><Relationship Id="rId785" Type="http://schemas.openxmlformats.org/officeDocument/2006/relationships/customXml" Target="../ink/ink427.xml"/><Relationship Id="rId784" Type="http://schemas.openxmlformats.org/officeDocument/2006/relationships/image" Target="../media/image449.png"/><Relationship Id="rId783" Type="http://schemas.openxmlformats.org/officeDocument/2006/relationships/customXml" Target="../ink/ink426.xml"/><Relationship Id="rId782" Type="http://schemas.openxmlformats.org/officeDocument/2006/relationships/image" Target="../media/image448.png"/><Relationship Id="rId781" Type="http://schemas.openxmlformats.org/officeDocument/2006/relationships/customXml" Target="../ink/ink425.xml"/><Relationship Id="rId780" Type="http://schemas.openxmlformats.org/officeDocument/2006/relationships/image" Target="../media/image447.png"/><Relationship Id="rId78" Type="http://schemas.openxmlformats.org/officeDocument/2006/relationships/image" Target="../media/image102.png"/><Relationship Id="rId779" Type="http://schemas.openxmlformats.org/officeDocument/2006/relationships/customXml" Target="../ink/ink424.xml"/><Relationship Id="rId778" Type="http://schemas.openxmlformats.org/officeDocument/2006/relationships/image" Target="../media/image446.png"/><Relationship Id="rId777" Type="http://schemas.openxmlformats.org/officeDocument/2006/relationships/customXml" Target="../ink/ink423.xml"/><Relationship Id="rId776" Type="http://schemas.openxmlformats.org/officeDocument/2006/relationships/image" Target="../media/image445.png"/><Relationship Id="rId775" Type="http://schemas.openxmlformats.org/officeDocument/2006/relationships/customXml" Target="../ink/ink422.xml"/><Relationship Id="rId774" Type="http://schemas.openxmlformats.org/officeDocument/2006/relationships/image" Target="../media/image444.png"/><Relationship Id="rId773" Type="http://schemas.openxmlformats.org/officeDocument/2006/relationships/customXml" Target="../ink/ink421.xml"/><Relationship Id="rId772" Type="http://schemas.openxmlformats.org/officeDocument/2006/relationships/image" Target="../media/image443.png"/><Relationship Id="rId771" Type="http://schemas.openxmlformats.org/officeDocument/2006/relationships/customXml" Target="../ink/ink420.xml"/><Relationship Id="rId770" Type="http://schemas.openxmlformats.org/officeDocument/2006/relationships/image" Target="../media/image442.png"/><Relationship Id="rId77" Type="http://schemas.openxmlformats.org/officeDocument/2006/relationships/customXml" Target="../ink/ink67.xml"/><Relationship Id="rId769" Type="http://schemas.openxmlformats.org/officeDocument/2006/relationships/customXml" Target="../ink/ink419.xml"/><Relationship Id="rId768" Type="http://schemas.openxmlformats.org/officeDocument/2006/relationships/image" Target="../media/image441.png"/><Relationship Id="rId767" Type="http://schemas.openxmlformats.org/officeDocument/2006/relationships/customXml" Target="../ink/ink418.xml"/><Relationship Id="rId766" Type="http://schemas.openxmlformats.org/officeDocument/2006/relationships/image" Target="../media/image440.png"/><Relationship Id="rId765" Type="http://schemas.openxmlformats.org/officeDocument/2006/relationships/customXml" Target="../ink/ink417.xml"/><Relationship Id="rId764" Type="http://schemas.openxmlformats.org/officeDocument/2006/relationships/image" Target="../media/image439.png"/><Relationship Id="rId763" Type="http://schemas.openxmlformats.org/officeDocument/2006/relationships/customXml" Target="../ink/ink416.xml"/><Relationship Id="rId762" Type="http://schemas.openxmlformats.org/officeDocument/2006/relationships/image" Target="../media/image438.png"/><Relationship Id="rId761" Type="http://schemas.openxmlformats.org/officeDocument/2006/relationships/customXml" Target="../ink/ink415.xml"/><Relationship Id="rId760" Type="http://schemas.openxmlformats.org/officeDocument/2006/relationships/image" Target="../media/image437.png"/><Relationship Id="rId76" Type="http://schemas.openxmlformats.org/officeDocument/2006/relationships/image" Target="../media/image101.png"/><Relationship Id="rId759" Type="http://schemas.openxmlformats.org/officeDocument/2006/relationships/customXml" Target="../ink/ink414.xml"/><Relationship Id="rId758" Type="http://schemas.openxmlformats.org/officeDocument/2006/relationships/image" Target="../media/image436.png"/><Relationship Id="rId757" Type="http://schemas.openxmlformats.org/officeDocument/2006/relationships/customXml" Target="../ink/ink413.xml"/><Relationship Id="rId756" Type="http://schemas.openxmlformats.org/officeDocument/2006/relationships/image" Target="../media/image435.png"/><Relationship Id="rId755" Type="http://schemas.openxmlformats.org/officeDocument/2006/relationships/customXml" Target="../ink/ink412.xml"/><Relationship Id="rId754" Type="http://schemas.openxmlformats.org/officeDocument/2006/relationships/image" Target="../media/image434.png"/><Relationship Id="rId753" Type="http://schemas.openxmlformats.org/officeDocument/2006/relationships/customXml" Target="../ink/ink411.xml"/><Relationship Id="rId752" Type="http://schemas.openxmlformats.org/officeDocument/2006/relationships/image" Target="../media/image433.png"/><Relationship Id="rId751" Type="http://schemas.openxmlformats.org/officeDocument/2006/relationships/customXml" Target="../ink/ink410.xml"/><Relationship Id="rId750" Type="http://schemas.openxmlformats.org/officeDocument/2006/relationships/image" Target="../media/image432.png"/><Relationship Id="rId75" Type="http://schemas.openxmlformats.org/officeDocument/2006/relationships/customXml" Target="../ink/ink66.xml"/><Relationship Id="rId749" Type="http://schemas.openxmlformats.org/officeDocument/2006/relationships/customXml" Target="../ink/ink409.xml"/><Relationship Id="rId748" Type="http://schemas.openxmlformats.org/officeDocument/2006/relationships/image" Target="../media/image431.png"/><Relationship Id="rId747" Type="http://schemas.openxmlformats.org/officeDocument/2006/relationships/customXml" Target="../ink/ink408.xml"/><Relationship Id="rId746" Type="http://schemas.openxmlformats.org/officeDocument/2006/relationships/image" Target="../media/image430.png"/><Relationship Id="rId745" Type="http://schemas.openxmlformats.org/officeDocument/2006/relationships/customXml" Target="../ink/ink407.xml"/><Relationship Id="rId744" Type="http://schemas.openxmlformats.org/officeDocument/2006/relationships/image" Target="../media/image429.png"/><Relationship Id="rId743" Type="http://schemas.openxmlformats.org/officeDocument/2006/relationships/customXml" Target="../ink/ink406.xml"/><Relationship Id="rId742" Type="http://schemas.openxmlformats.org/officeDocument/2006/relationships/image" Target="../media/image428.png"/><Relationship Id="rId741" Type="http://schemas.openxmlformats.org/officeDocument/2006/relationships/customXml" Target="../ink/ink405.xml"/><Relationship Id="rId740" Type="http://schemas.openxmlformats.org/officeDocument/2006/relationships/image" Target="../media/image427.png"/><Relationship Id="rId74" Type="http://schemas.openxmlformats.org/officeDocument/2006/relationships/image" Target="../media/image100.png"/><Relationship Id="rId739" Type="http://schemas.openxmlformats.org/officeDocument/2006/relationships/customXml" Target="../ink/ink404.xml"/><Relationship Id="rId738" Type="http://schemas.openxmlformats.org/officeDocument/2006/relationships/image" Target="../media/image426.png"/><Relationship Id="rId737" Type="http://schemas.openxmlformats.org/officeDocument/2006/relationships/customXml" Target="../ink/ink403.xml"/><Relationship Id="rId736" Type="http://schemas.openxmlformats.org/officeDocument/2006/relationships/image" Target="../media/image425.png"/><Relationship Id="rId735" Type="http://schemas.openxmlformats.org/officeDocument/2006/relationships/customXml" Target="../ink/ink402.xml"/><Relationship Id="rId734" Type="http://schemas.openxmlformats.org/officeDocument/2006/relationships/image" Target="../media/image424.png"/><Relationship Id="rId733" Type="http://schemas.openxmlformats.org/officeDocument/2006/relationships/customXml" Target="../ink/ink401.xml"/><Relationship Id="rId732" Type="http://schemas.openxmlformats.org/officeDocument/2006/relationships/image" Target="../media/image423.png"/><Relationship Id="rId731" Type="http://schemas.openxmlformats.org/officeDocument/2006/relationships/customXml" Target="../ink/ink400.xml"/><Relationship Id="rId730" Type="http://schemas.openxmlformats.org/officeDocument/2006/relationships/image" Target="../media/image422.png"/><Relationship Id="rId73" Type="http://schemas.openxmlformats.org/officeDocument/2006/relationships/customXml" Target="../ink/ink65.xml"/><Relationship Id="rId729" Type="http://schemas.openxmlformats.org/officeDocument/2006/relationships/customXml" Target="../ink/ink399.xml"/><Relationship Id="rId728" Type="http://schemas.openxmlformats.org/officeDocument/2006/relationships/image" Target="../media/image421.png"/><Relationship Id="rId727" Type="http://schemas.openxmlformats.org/officeDocument/2006/relationships/customXml" Target="../ink/ink398.xml"/><Relationship Id="rId726" Type="http://schemas.openxmlformats.org/officeDocument/2006/relationships/customXml" Target="../ink/ink397.xml"/><Relationship Id="rId725" Type="http://schemas.openxmlformats.org/officeDocument/2006/relationships/image" Target="../media/image420.png"/><Relationship Id="rId724" Type="http://schemas.openxmlformats.org/officeDocument/2006/relationships/customXml" Target="../ink/ink396.xml"/><Relationship Id="rId723" Type="http://schemas.openxmlformats.org/officeDocument/2006/relationships/image" Target="../media/image419.png"/><Relationship Id="rId722" Type="http://schemas.openxmlformats.org/officeDocument/2006/relationships/customXml" Target="../ink/ink395.xml"/><Relationship Id="rId721" Type="http://schemas.openxmlformats.org/officeDocument/2006/relationships/image" Target="../media/image418.png"/><Relationship Id="rId720" Type="http://schemas.openxmlformats.org/officeDocument/2006/relationships/customXml" Target="../ink/ink394.xml"/><Relationship Id="rId72" Type="http://schemas.openxmlformats.org/officeDocument/2006/relationships/image" Target="../media/image99.png"/><Relationship Id="rId719" Type="http://schemas.openxmlformats.org/officeDocument/2006/relationships/image" Target="../media/image417.png"/><Relationship Id="rId718" Type="http://schemas.openxmlformats.org/officeDocument/2006/relationships/customXml" Target="../ink/ink393.xml"/><Relationship Id="rId717" Type="http://schemas.openxmlformats.org/officeDocument/2006/relationships/image" Target="../media/image416.png"/><Relationship Id="rId716" Type="http://schemas.openxmlformats.org/officeDocument/2006/relationships/customXml" Target="../ink/ink392.xml"/><Relationship Id="rId715" Type="http://schemas.openxmlformats.org/officeDocument/2006/relationships/image" Target="../media/image415.png"/><Relationship Id="rId714" Type="http://schemas.openxmlformats.org/officeDocument/2006/relationships/customXml" Target="../ink/ink391.xml"/><Relationship Id="rId713" Type="http://schemas.openxmlformats.org/officeDocument/2006/relationships/image" Target="../media/image414.png"/><Relationship Id="rId712" Type="http://schemas.openxmlformats.org/officeDocument/2006/relationships/customXml" Target="../ink/ink390.xml"/><Relationship Id="rId711" Type="http://schemas.openxmlformats.org/officeDocument/2006/relationships/image" Target="../media/image413.png"/><Relationship Id="rId710" Type="http://schemas.openxmlformats.org/officeDocument/2006/relationships/customXml" Target="../ink/ink389.xml"/><Relationship Id="rId71" Type="http://schemas.openxmlformats.org/officeDocument/2006/relationships/customXml" Target="../ink/ink64.xml"/><Relationship Id="rId709" Type="http://schemas.openxmlformats.org/officeDocument/2006/relationships/image" Target="../media/image412.png"/><Relationship Id="rId708" Type="http://schemas.openxmlformats.org/officeDocument/2006/relationships/customXml" Target="../ink/ink388.xml"/><Relationship Id="rId707" Type="http://schemas.openxmlformats.org/officeDocument/2006/relationships/image" Target="../media/image411.png"/><Relationship Id="rId706" Type="http://schemas.openxmlformats.org/officeDocument/2006/relationships/customXml" Target="../ink/ink387.xml"/><Relationship Id="rId705" Type="http://schemas.openxmlformats.org/officeDocument/2006/relationships/image" Target="../media/image410.png"/><Relationship Id="rId704" Type="http://schemas.openxmlformats.org/officeDocument/2006/relationships/customXml" Target="../ink/ink386.xml"/><Relationship Id="rId703" Type="http://schemas.openxmlformats.org/officeDocument/2006/relationships/image" Target="../media/image409.png"/><Relationship Id="rId702" Type="http://schemas.openxmlformats.org/officeDocument/2006/relationships/customXml" Target="../ink/ink385.xml"/><Relationship Id="rId701" Type="http://schemas.openxmlformats.org/officeDocument/2006/relationships/image" Target="../media/image408.png"/><Relationship Id="rId700" Type="http://schemas.openxmlformats.org/officeDocument/2006/relationships/customXml" Target="../ink/ink384.xml"/><Relationship Id="rId70" Type="http://schemas.openxmlformats.org/officeDocument/2006/relationships/image" Target="../media/image98.png"/><Relationship Id="rId7" Type="http://schemas.openxmlformats.org/officeDocument/2006/relationships/customXml" Target="../ink/ink32.xml"/><Relationship Id="rId699" Type="http://schemas.openxmlformats.org/officeDocument/2006/relationships/image" Target="../media/image407.png"/><Relationship Id="rId698" Type="http://schemas.openxmlformats.org/officeDocument/2006/relationships/customXml" Target="../ink/ink383.xml"/><Relationship Id="rId697" Type="http://schemas.openxmlformats.org/officeDocument/2006/relationships/image" Target="../media/image406.png"/><Relationship Id="rId696" Type="http://schemas.openxmlformats.org/officeDocument/2006/relationships/customXml" Target="../ink/ink382.xml"/><Relationship Id="rId695" Type="http://schemas.openxmlformats.org/officeDocument/2006/relationships/image" Target="../media/image405.png"/><Relationship Id="rId694" Type="http://schemas.openxmlformats.org/officeDocument/2006/relationships/customXml" Target="../ink/ink381.xml"/><Relationship Id="rId693" Type="http://schemas.openxmlformats.org/officeDocument/2006/relationships/image" Target="../media/image404.png"/><Relationship Id="rId692" Type="http://schemas.openxmlformats.org/officeDocument/2006/relationships/customXml" Target="../ink/ink380.xml"/><Relationship Id="rId691" Type="http://schemas.openxmlformats.org/officeDocument/2006/relationships/image" Target="../media/image403.png"/><Relationship Id="rId690" Type="http://schemas.openxmlformats.org/officeDocument/2006/relationships/customXml" Target="../ink/ink379.xml"/><Relationship Id="rId69" Type="http://schemas.openxmlformats.org/officeDocument/2006/relationships/customXml" Target="../ink/ink63.xml"/><Relationship Id="rId689" Type="http://schemas.openxmlformats.org/officeDocument/2006/relationships/image" Target="../media/image402.png"/><Relationship Id="rId688" Type="http://schemas.openxmlformats.org/officeDocument/2006/relationships/customXml" Target="../ink/ink378.xml"/><Relationship Id="rId687" Type="http://schemas.openxmlformats.org/officeDocument/2006/relationships/image" Target="../media/image401.png"/><Relationship Id="rId686" Type="http://schemas.openxmlformats.org/officeDocument/2006/relationships/customXml" Target="../ink/ink377.xml"/><Relationship Id="rId685" Type="http://schemas.openxmlformats.org/officeDocument/2006/relationships/image" Target="../media/image400.png"/><Relationship Id="rId684" Type="http://schemas.openxmlformats.org/officeDocument/2006/relationships/customXml" Target="../ink/ink376.xml"/><Relationship Id="rId683" Type="http://schemas.openxmlformats.org/officeDocument/2006/relationships/image" Target="../media/image399.png"/><Relationship Id="rId682" Type="http://schemas.openxmlformats.org/officeDocument/2006/relationships/customXml" Target="../ink/ink375.xml"/><Relationship Id="rId681" Type="http://schemas.openxmlformats.org/officeDocument/2006/relationships/image" Target="../media/image398.png"/><Relationship Id="rId680" Type="http://schemas.openxmlformats.org/officeDocument/2006/relationships/customXml" Target="../ink/ink374.xml"/><Relationship Id="rId68" Type="http://schemas.openxmlformats.org/officeDocument/2006/relationships/image" Target="../media/image97.png"/><Relationship Id="rId679" Type="http://schemas.openxmlformats.org/officeDocument/2006/relationships/image" Target="../media/image397.png"/><Relationship Id="rId678" Type="http://schemas.openxmlformats.org/officeDocument/2006/relationships/customXml" Target="../ink/ink373.xml"/><Relationship Id="rId677" Type="http://schemas.openxmlformats.org/officeDocument/2006/relationships/image" Target="../media/image396.png"/><Relationship Id="rId676" Type="http://schemas.openxmlformats.org/officeDocument/2006/relationships/customXml" Target="../ink/ink372.xml"/><Relationship Id="rId675" Type="http://schemas.openxmlformats.org/officeDocument/2006/relationships/image" Target="../media/image395.png"/><Relationship Id="rId674" Type="http://schemas.openxmlformats.org/officeDocument/2006/relationships/customXml" Target="../ink/ink371.xml"/><Relationship Id="rId673" Type="http://schemas.openxmlformats.org/officeDocument/2006/relationships/image" Target="../media/image394.png"/><Relationship Id="rId672" Type="http://schemas.openxmlformats.org/officeDocument/2006/relationships/customXml" Target="../ink/ink370.xml"/><Relationship Id="rId671" Type="http://schemas.openxmlformats.org/officeDocument/2006/relationships/image" Target="../media/image393.png"/><Relationship Id="rId670" Type="http://schemas.openxmlformats.org/officeDocument/2006/relationships/customXml" Target="../ink/ink369.xml"/><Relationship Id="rId67" Type="http://schemas.openxmlformats.org/officeDocument/2006/relationships/customXml" Target="../ink/ink62.xml"/><Relationship Id="rId669" Type="http://schemas.openxmlformats.org/officeDocument/2006/relationships/image" Target="../media/image392.png"/><Relationship Id="rId668" Type="http://schemas.openxmlformats.org/officeDocument/2006/relationships/customXml" Target="../ink/ink368.xml"/><Relationship Id="rId667" Type="http://schemas.openxmlformats.org/officeDocument/2006/relationships/image" Target="../media/image391.png"/><Relationship Id="rId666" Type="http://schemas.openxmlformats.org/officeDocument/2006/relationships/customXml" Target="../ink/ink367.xml"/><Relationship Id="rId665" Type="http://schemas.openxmlformats.org/officeDocument/2006/relationships/image" Target="../media/image390.png"/><Relationship Id="rId664" Type="http://schemas.openxmlformats.org/officeDocument/2006/relationships/customXml" Target="../ink/ink366.xml"/><Relationship Id="rId663" Type="http://schemas.openxmlformats.org/officeDocument/2006/relationships/image" Target="../media/image389.png"/><Relationship Id="rId662" Type="http://schemas.openxmlformats.org/officeDocument/2006/relationships/customXml" Target="../ink/ink365.xml"/><Relationship Id="rId661" Type="http://schemas.openxmlformats.org/officeDocument/2006/relationships/image" Target="../media/image388.png"/><Relationship Id="rId660" Type="http://schemas.openxmlformats.org/officeDocument/2006/relationships/customXml" Target="../ink/ink364.xml"/><Relationship Id="rId66" Type="http://schemas.openxmlformats.org/officeDocument/2006/relationships/image" Target="../media/image96.png"/><Relationship Id="rId659" Type="http://schemas.openxmlformats.org/officeDocument/2006/relationships/image" Target="../media/image387.png"/><Relationship Id="rId658" Type="http://schemas.openxmlformats.org/officeDocument/2006/relationships/customXml" Target="../ink/ink363.xml"/><Relationship Id="rId657" Type="http://schemas.openxmlformats.org/officeDocument/2006/relationships/image" Target="../media/image386.png"/><Relationship Id="rId656" Type="http://schemas.openxmlformats.org/officeDocument/2006/relationships/customXml" Target="../ink/ink362.xml"/><Relationship Id="rId655" Type="http://schemas.openxmlformats.org/officeDocument/2006/relationships/image" Target="../media/image385.png"/><Relationship Id="rId654" Type="http://schemas.openxmlformats.org/officeDocument/2006/relationships/customXml" Target="../ink/ink361.xml"/><Relationship Id="rId653" Type="http://schemas.openxmlformats.org/officeDocument/2006/relationships/image" Target="../media/image384.png"/><Relationship Id="rId652" Type="http://schemas.openxmlformats.org/officeDocument/2006/relationships/customXml" Target="../ink/ink360.xml"/><Relationship Id="rId651" Type="http://schemas.openxmlformats.org/officeDocument/2006/relationships/customXml" Target="../ink/ink359.xml"/><Relationship Id="rId650" Type="http://schemas.openxmlformats.org/officeDocument/2006/relationships/customXml" Target="../ink/ink358.xml"/><Relationship Id="rId65" Type="http://schemas.openxmlformats.org/officeDocument/2006/relationships/customXml" Target="../ink/ink61.xml"/><Relationship Id="rId649" Type="http://schemas.openxmlformats.org/officeDocument/2006/relationships/customXml" Target="../ink/ink357.xml"/><Relationship Id="rId648" Type="http://schemas.openxmlformats.org/officeDocument/2006/relationships/customXml" Target="../ink/ink356.xml"/><Relationship Id="rId647" Type="http://schemas.openxmlformats.org/officeDocument/2006/relationships/image" Target="../media/image383.png"/><Relationship Id="rId646" Type="http://schemas.openxmlformats.org/officeDocument/2006/relationships/customXml" Target="../ink/ink355.xml"/><Relationship Id="rId645" Type="http://schemas.openxmlformats.org/officeDocument/2006/relationships/image" Target="../media/image382.png"/><Relationship Id="rId644" Type="http://schemas.openxmlformats.org/officeDocument/2006/relationships/customXml" Target="../ink/ink354.xml"/><Relationship Id="rId643" Type="http://schemas.openxmlformats.org/officeDocument/2006/relationships/image" Target="../media/image381.png"/><Relationship Id="rId642" Type="http://schemas.openxmlformats.org/officeDocument/2006/relationships/customXml" Target="../ink/ink353.xml"/><Relationship Id="rId641" Type="http://schemas.openxmlformats.org/officeDocument/2006/relationships/image" Target="../media/image380.png"/><Relationship Id="rId640" Type="http://schemas.openxmlformats.org/officeDocument/2006/relationships/customXml" Target="../ink/ink352.xml"/><Relationship Id="rId64" Type="http://schemas.openxmlformats.org/officeDocument/2006/relationships/image" Target="../media/image95.png"/><Relationship Id="rId639" Type="http://schemas.openxmlformats.org/officeDocument/2006/relationships/image" Target="../media/image379.png"/><Relationship Id="rId638" Type="http://schemas.openxmlformats.org/officeDocument/2006/relationships/customXml" Target="../ink/ink351.xml"/><Relationship Id="rId637" Type="http://schemas.openxmlformats.org/officeDocument/2006/relationships/image" Target="../media/image378.png"/><Relationship Id="rId636" Type="http://schemas.openxmlformats.org/officeDocument/2006/relationships/customXml" Target="../ink/ink350.xml"/><Relationship Id="rId635" Type="http://schemas.openxmlformats.org/officeDocument/2006/relationships/image" Target="../media/image377.png"/><Relationship Id="rId634" Type="http://schemas.openxmlformats.org/officeDocument/2006/relationships/customXml" Target="../ink/ink349.xml"/><Relationship Id="rId633" Type="http://schemas.openxmlformats.org/officeDocument/2006/relationships/image" Target="../media/image376.png"/><Relationship Id="rId632" Type="http://schemas.openxmlformats.org/officeDocument/2006/relationships/customXml" Target="../ink/ink348.xml"/><Relationship Id="rId631" Type="http://schemas.openxmlformats.org/officeDocument/2006/relationships/image" Target="../media/image375.png"/><Relationship Id="rId630" Type="http://schemas.openxmlformats.org/officeDocument/2006/relationships/customXml" Target="../ink/ink347.xml"/><Relationship Id="rId63" Type="http://schemas.openxmlformats.org/officeDocument/2006/relationships/customXml" Target="../ink/ink60.xml"/><Relationship Id="rId629" Type="http://schemas.openxmlformats.org/officeDocument/2006/relationships/image" Target="../media/image374.png"/><Relationship Id="rId628" Type="http://schemas.openxmlformats.org/officeDocument/2006/relationships/customXml" Target="../ink/ink346.xml"/><Relationship Id="rId627" Type="http://schemas.openxmlformats.org/officeDocument/2006/relationships/image" Target="../media/image373.png"/><Relationship Id="rId626" Type="http://schemas.openxmlformats.org/officeDocument/2006/relationships/customXml" Target="../ink/ink345.xml"/><Relationship Id="rId625" Type="http://schemas.openxmlformats.org/officeDocument/2006/relationships/image" Target="../media/image372.png"/><Relationship Id="rId624" Type="http://schemas.openxmlformats.org/officeDocument/2006/relationships/customXml" Target="../ink/ink344.xml"/><Relationship Id="rId623" Type="http://schemas.openxmlformats.org/officeDocument/2006/relationships/image" Target="../media/image371.png"/><Relationship Id="rId622" Type="http://schemas.openxmlformats.org/officeDocument/2006/relationships/customXml" Target="../ink/ink343.xml"/><Relationship Id="rId621" Type="http://schemas.openxmlformats.org/officeDocument/2006/relationships/image" Target="../media/image370.png"/><Relationship Id="rId620" Type="http://schemas.openxmlformats.org/officeDocument/2006/relationships/customXml" Target="../ink/ink342.xml"/><Relationship Id="rId62" Type="http://schemas.openxmlformats.org/officeDocument/2006/relationships/image" Target="../media/image94.png"/><Relationship Id="rId619" Type="http://schemas.openxmlformats.org/officeDocument/2006/relationships/image" Target="../media/image369.png"/><Relationship Id="rId618" Type="http://schemas.openxmlformats.org/officeDocument/2006/relationships/customXml" Target="../ink/ink341.xml"/><Relationship Id="rId617" Type="http://schemas.openxmlformats.org/officeDocument/2006/relationships/image" Target="../media/image368.png"/><Relationship Id="rId616" Type="http://schemas.openxmlformats.org/officeDocument/2006/relationships/customXml" Target="../ink/ink340.xml"/><Relationship Id="rId615" Type="http://schemas.openxmlformats.org/officeDocument/2006/relationships/image" Target="../media/image367.png"/><Relationship Id="rId614" Type="http://schemas.openxmlformats.org/officeDocument/2006/relationships/customXml" Target="../ink/ink339.xml"/><Relationship Id="rId613" Type="http://schemas.openxmlformats.org/officeDocument/2006/relationships/image" Target="../media/image366.png"/><Relationship Id="rId612" Type="http://schemas.openxmlformats.org/officeDocument/2006/relationships/customXml" Target="../ink/ink338.xml"/><Relationship Id="rId611" Type="http://schemas.openxmlformats.org/officeDocument/2006/relationships/image" Target="../media/image365.png"/><Relationship Id="rId610" Type="http://schemas.openxmlformats.org/officeDocument/2006/relationships/customXml" Target="../ink/ink337.xml"/><Relationship Id="rId61" Type="http://schemas.openxmlformats.org/officeDocument/2006/relationships/customXml" Target="../ink/ink59.xml"/><Relationship Id="rId609" Type="http://schemas.openxmlformats.org/officeDocument/2006/relationships/image" Target="../media/image364.png"/><Relationship Id="rId608" Type="http://schemas.openxmlformats.org/officeDocument/2006/relationships/customXml" Target="../ink/ink336.xml"/><Relationship Id="rId607" Type="http://schemas.openxmlformats.org/officeDocument/2006/relationships/image" Target="../media/image363.png"/><Relationship Id="rId606" Type="http://schemas.openxmlformats.org/officeDocument/2006/relationships/customXml" Target="../ink/ink335.xml"/><Relationship Id="rId605" Type="http://schemas.openxmlformats.org/officeDocument/2006/relationships/image" Target="../media/image362.png"/><Relationship Id="rId604" Type="http://schemas.openxmlformats.org/officeDocument/2006/relationships/customXml" Target="../ink/ink334.xml"/><Relationship Id="rId603" Type="http://schemas.openxmlformats.org/officeDocument/2006/relationships/image" Target="../media/image361.png"/><Relationship Id="rId602" Type="http://schemas.openxmlformats.org/officeDocument/2006/relationships/customXml" Target="../ink/ink333.xml"/><Relationship Id="rId601" Type="http://schemas.openxmlformats.org/officeDocument/2006/relationships/image" Target="../media/image360.png"/><Relationship Id="rId600" Type="http://schemas.openxmlformats.org/officeDocument/2006/relationships/customXml" Target="../ink/ink332.xml"/><Relationship Id="rId60" Type="http://schemas.openxmlformats.org/officeDocument/2006/relationships/image" Target="../media/image93.png"/><Relationship Id="rId6" Type="http://schemas.openxmlformats.org/officeDocument/2006/relationships/image" Target="../media/image66.png"/><Relationship Id="rId599" Type="http://schemas.openxmlformats.org/officeDocument/2006/relationships/image" Target="../media/image359.png"/><Relationship Id="rId598" Type="http://schemas.openxmlformats.org/officeDocument/2006/relationships/customXml" Target="../ink/ink331.xml"/><Relationship Id="rId597" Type="http://schemas.openxmlformats.org/officeDocument/2006/relationships/image" Target="../media/image358.png"/><Relationship Id="rId596" Type="http://schemas.openxmlformats.org/officeDocument/2006/relationships/customXml" Target="../ink/ink330.xml"/><Relationship Id="rId595" Type="http://schemas.openxmlformats.org/officeDocument/2006/relationships/image" Target="../media/image357.png"/><Relationship Id="rId594" Type="http://schemas.openxmlformats.org/officeDocument/2006/relationships/customXml" Target="../ink/ink329.xml"/><Relationship Id="rId593" Type="http://schemas.openxmlformats.org/officeDocument/2006/relationships/image" Target="../media/image356.png"/><Relationship Id="rId592" Type="http://schemas.openxmlformats.org/officeDocument/2006/relationships/customXml" Target="../ink/ink328.xml"/><Relationship Id="rId591" Type="http://schemas.openxmlformats.org/officeDocument/2006/relationships/image" Target="../media/image355.png"/><Relationship Id="rId590" Type="http://schemas.openxmlformats.org/officeDocument/2006/relationships/customXml" Target="../ink/ink327.xml"/><Relationship Id="rId59" Type="http://schemas.openxmlformats.org/officeDocument/2006/relationships/customXml" Target="../ink/ink58.xml"/><Relationship Id="rId589" Type="http://schemas.openxmlformats.org/officeDocument/2006/relationships/image" Target="../media/image354.png"/><Relationship Id="rId588" Type="http://schemas.openxmlformats.org/officeDocument/2006/relationships/customXml" Target="../ink/ink326.xml"/><Relationship Id="rId587" Type="http://schemas.openxmlformats.org/officeDocument/2006/relationships/image" Target="../media/image353.png"/><Relationship Id="rId586" Type="http://schemas.openxmlformats.org/officeDocument/2006/relationships/customXml" Target="../ink/ink325.xml"/><Relationship Id="rId585" Type="http://schemas.openxmlformats.org/officeDocument/2006/relationships/customXml" Target="../ink/ink324.xml"/><Relationship Id="rId584" Type="http://schemas.openxmlformats.org/officeDocument/2006/relationships/image" Target="../media/image352.png"/><Relationship Id="rId583" Type="http://schemas.openxmlformats.org/officeDocument/2006/relationships/customXml" Target="../ink/ink323.xml"/><Relationship Id="rId582" Type="http://schemas.openxmlformats.org/officeDocument/2006/relationships/image" Target="../media/image351.png"/><Relationship Id="rId581" Type="http://schemas.openxmlformats.org/officeDocument/2006/relationships/customXml" Target="../ink/ink322.xml"/><Relationship Id="rId580" Type="http://schemas.openxmlformats.org/officeDocument/2006/relationships/image" Target="../media/image350.png"/><Relationship Id="rId58" Type="http://schemas.openxmlformats.org/officeDocument/2006/relationships/image" Target="../media/image92.png"/><Relationship Id="rId579" Type="http://schemas.openxmlformats.org/officeDocument/2006/relationships/customXml" Target="../ink/ink321.xml"/><Relationship Id="rId578" Type="http://schemas.openxmlformats.org/officeDocument/2006/relationships/image" Target="../media/image349.png"/><Relationship Id="rId577" Type="http://schemas.openxmlformats.org/officeDocument/2006/relationships/customXml" Target="../ink/ink320.xml"/><Relationship Id="rId576" Type="http://schemas.openxmlformats.org/officeDocument/2006/relationships/image" Target="../media/image348.png"/><Relationship Id="rId575" Type="http://schemas.openxmlformats.org/officeDocument/2006/relationships/customXml" Target="../ink/ink319.xml"/><Relationship Id="rId574" Type="http://schemas.openxmlformats.org/officeDocument/2006/relationships/image" Target="../media/image347.png"/><Relationship Id="rId573" Type="http://schemas.openxmlformats.org/officeDocument/2006/relationships/customXml" Target="../ink/ink318.xml"/><Relationship Id="rId572" Type="http://schemas.openxmlformats.org/officeDocument/2006/relationships/image" Target="../media/image346.png"/><Relationship Id="rId571" Type="http://schemas.openxmlformats.org/officeDocument/2006/relationships/customXml" Target="../ink/ink317.xml"/><Relationship Id="rId570" Type="http://schemas.openxmlformats.org/officeDocument/2006/relationships/image" Target="../media/image345.png"/><Relationship Id="rId57" Type="http://schemas.openxmlformats.org/officeDocument/2006/relationships/customXml" Target="../ink/ink57.xml"/><Relationship Id="rId569" Type="http://schemas.openxmlformats.org/officeDocument/2006/relationships/customXml" Target="../ink/ink316.xml"/><Relationship Id="rId568" Type="http://schemas.openxmlformats.org/officeDocument/2006/relationships/image" Target="../media/image344.png"/><Relationship Id="rId567" Type="http://schemas.openxmlformats.org/officeDocument/2006/relationships/customXml" Target="../ink/ink315.xml"/><Relationship Id="rId566" Type="http://schemas.openxmlformats.org/officeDocument/2006/relationships/image" Target="../media/image343.png"/><Relationship Id="rId565" Type="http://schemas.openxmlformats.org/officeDocument/2006/relationships/customXml" Target="../ink/ink314.xml"/><Relationship Id="rId564" Type="http://schemas.openxmlformats.org/officeDocument/2006/relationships/image" Target="../media/image342.png"/><Relationship Id="rId563" Type="http://schemas.openxmlformats.org/officeDocument/2006/relationships/customXml" Target="../ink/ink313.xml"/><Relationship Id="rId562" Type="http://schemas.openxmlformats.org/officeDocument/2006/relationships/image" Target="../media/image341.png"/><Relationship Id="rId561" Type="http://schemas.openxmlformats.org/officeDocument/2006/relationships/customXml" Target="../ink/ink312.xml"/><Relationship Id="rId560" Type="http://schemas.openxmlformats.org/officeDocument/2006/relationships/image" Target="../media/image340.png"/><Relationship Id="rId56" Type="http://schemas.openxmlformats.org/officeDocument/2006/relationships/image" Target="../media/image91.png"/><Relationship Id="rId559" Type="http://schemas.openxmlformats.org/officeDocument/2006/relationships/customXml" Target="../ink/ink311.xml"/><Relationship Id="rId558" Type="http://schemas.openxmlformats.org/officeDocument/2006/relationships/image" Target="../media/image339.png"/><Relationship Id="rId557" Type="http://schemas.openxmlformats.org/officeDocument/2006/relationships/customXml" Target="../ink/ink310.xml"/><Relationship Id="rId556" Type="http://schemas.openxmlformats.org/officeDocument/2006/relationships/image" Target="../media/image338.png"/><Relationship Id="rId555" Type="http://schemas.openxmlformats.org/officeDocument/2006/relationships/customXml" Target="../ink/ink309.xml"/><Relationship Id="rId554" Type="http://schemas.openxmlformats.org/officeDocument/2006/relationships/image" Target="../media/image337.png"/><Relationship Id="rId553" Type="http://schemas.openxmlformats.org/officeDocument/2006/relationships/customXml" Target="../ink/ink308.xml"/><Relationship Id="rId552" Type="http://schemas.openxmlformats.org/officeDocument/2006/relationships/image" Target="../media/image336.png"/><Relationship Id="rId551" Type="http://schemas.openxmlformats.org/officeDocument/2006/relationships/customXml" Target="../ink/ink307.xml"/><Relationship Id="rId550" Type="http://schemas.openxmlformats.org/officeDocument/2006/relationships/image" Target="../media/image335.png"/><Relationship Id="rId55" Type="http://schemas.openxmlformats.org/officeDocument/2006/relationships/customXml" Target="../ink/ink56.xml"/><Relationship Id="rId549" Type="http://schemas.openxmlformats.org/officeDocument/2006/relationships/customXml" Target="../ink/ink306.xml"/><Relationship Id="rId548" Type="http://schemas.openxmlformats.org/officeDocument/2006/relationships/image" Target="../media/image334.png"/><Relationship Id="rId547" Type="http://schemas.openxmlformats.org/officeDocument/2006/relationships/customXml" Target="../ink/ink305.xml"/><Relationship Id="rId546" Type="http://schemas.openxmlformats.org/officeDocument/2006/relationships/image" Target="../media/image333.png"/><Relationship Id="rId545" Type="http://schemas.openxmlformats.org/officeDocument/2006/relationships/customXml" Target="../ink/ink304.xml"/><Relationship Id="rId544" Type="http://schemas.openxmlformats.org/officeDocument/2006/relationships/image" Target="../media/image332.png"/><Relationship Id="rId543" Type="http://schemas.openxmlformats.org/officeDocument/2006/relationships/customXml" Target="../ink/ink303.xml"/><Relationship Id="rId542" Type="http://schemas.openxmlformats.org/officeDocument/2006/relationships/image" Target="../media/image331.png"/><Relationship Id="rId541" Type="http://schemas.openxmlformats.org/officeDocument/2006/relationships/customXml" Target="../ink/ink302.xml"/><Relationship Id="rId540" Type="http://schemas.openxmlformats.org/officeDocument/2006/relationships/image" Target="../media/image330.png"/><Relationship Id="rId54" Type="http://schemas.openxmlformats.org/officeDocument/2006/relationships/image" Target="../media/image90.png"/><Relationship Id="rId539" Type="http://schemas.openxmlformats.org/officeDocument/2006/relationships/customXml" Target="../ink/ink301.xml"/><Relationship Id="rId538" Type="http://schemas.openxmlformats.org/officeDocument/2006/relationships/image" Target="../media/image329.png"/><Relationship Id="rId537" Type="http://schemas.openxmlformats.org/officeDocument/2006/relationships/customXml" Target="../ink/ink300.xml"/><Relationship Id="rId536" Type="http://schemas.openxmlformats.org/officeDocument/2006/relationships/image" Target="../media/image328.png"/><Relationship Id="rId535" Type="http://schemas.openxmlformats.org/officeDocument/2006/relationships/customXml" Target="../ink/ink299.xml"/><Relationship Id="rId534" Type="http://schemas.openxmlformats.org/officeDocument/2006/relationships/image" Target="../media/image327.png"/><Relationship Id="rId533" Type="http://schemas.openxmlformats.org/officeDocument/2006/relationships/customXml" Target="../ink/ink298.xml"/><Relationship Id="rId532" Type="http://schemas.openxmlformats.org/officeDocument/2006/relationships/image" Target="../media/image326.png"/><Relationship Id="rId531" Type="http://schemas.openxmlformats.org/officeDocument/2006/relationships/customXml" Target="../ink/ink297.xml"/><Relationship Id="rId530" Type="http://schemas.openxmlformats.org/officeDocument/2006/relationships/image" Target="../media/image325.png"/><Relationship Id="rId53" Type="http://schemas.openxmlformats.org/officeDocument/2006/relationships/customXml" Target="../ink/ink55.xml"/><Relationship Id="rId529" Type="http://schemas.openxmlformats.org/officeDocument/2006/relationships/customXml" Target="../ink/ink296.xml"/><Relationship Id="rId528" Type="http://schemas.openxmlformats.org/officeDocument/2006/relationships/image" Target="../media/image324.png"/><Relationship Id="rId527" Type="http://schemas.openxmlformats.org/officeDocument/2006/relationships/customXml" Target="../ink/ink295.xml"/><Relationship Id="rId526" Type="http://schemas.openxmlformats.org/officeDocument/2006/relationships/image" Target="../media/image323.png"/><Relationship Id="rId525" Type="http://schemas.openxmlformats.org/officeDocument/2006/relationships/customXml" Target="../ink/ink294.xml"/><Relationship Id="rId524" Type="http://schemas.openxmlformats.org/officeDocument/2006/relationships/image" Target="../media/image322.png"/><Relationship Id="rId523" Type="http://schemas.openxmlformats.org/officeDocument/2006/relationships/customXml" Target="../ink/ink293.xml"/><Relationship Id="rId522" Type="http://schemas.openxmlformats.org/officeDocument/2006/relationships/image" Target="../media/image321.png"/><Relationship Id="rId521" Type="http://schemas.openxmlformats.org/officeDocument/2006/relationships/customXml" Target="../ink/ink292.xml"/><Relationship Id="rId520" Type="http://schemas.openxmlformats.org/officeDocument/2006/relationships/image" Target="../media/image320.png"/><Relationship Id="rId52" Type="http://schemas.openxmlformats.org/officeDocument/2006/relationships/image" Target="../media/image89.png"/><Relationship Id="rId519" Type="http://schemas.openxmlformats.org/officeDocument/2006/relationships/customXml" Target="../ink/ink291.xml"/><Relationship Id="rId518" Type="http://schemas.openxmlformats.org/officeDocument/2006/relationships/image" Target="../media/image319.png"/><Relationship Id="rId517" Type="http://schemas.openxmlformats.org/officeDocument/2006/relationships/customXml" Target="../ink/ink290.xml"/><Relationship Id="rId516" Type="http://schemas.openxmlformats.org/officeDocument/2006/relationships/image" Target="../media/image318.png"/><Relationship Id="rId515" Type="http://schemas.openxmlformats.org/officeDocument/2006/relationships/customXml" Target="../ink/ink289.xml"/><Relationship Id="rId514" Type="http://schemas.openxmlformats.org/officeDocument/2006/relationships/image" Target="../media/image317.png"/><Relationship Id="rId513" Type="http://schemas.openxmlformats.org/officeDocument/2006/relationships/customXml" Target="../ink/ink288.xml"/><Relationship Id="rId512" Type="http://schemas.openxmlformats.org/officeDocument/2006/relationships/image" Target="../media/image316.png"/><Relationship Id="rId511" Type="http://schemas.openxmlformats.org/officeDocument/2006/relationships/customXml" Target="../ink/ink287.xml"/><Relationship Id="rId510" Type="http://schemas.openxmlformats.org/officeDocument/2006/relationships/image" Target="../media/image315.png"/><Relationship Id="rId51" Type="http://schemas.openxmlformats.org/officeDocument/2006/relationships/customXml" Target="../ink/ink54.xml"/><Relationship Id="rId509" Type="http://schemas.openxmlformats.org/officeDocument/2006/relationships/customXml" Target="../ink/ink286.xml"/><Relationship Id="rId508" Type="http://schemas.openxmlformats.org/officeDocument/2006/relationships/image" Target="../media/image314.png"/><Relationship Id="rId507" Type="http://schemas.openxmlformats.org/officeDocument/2006/relationships/customXml" Target="../ink/ink285.xml"/><Relationship Id="rId506" Type="http://schemas.openxmlformats.org/officeDocument/2006/relationships/image" Target="../media/image313.png"/><Relationship Id="rId505" Type="http://schemas.openxmlformats.org/officeDocument/2006/relationships/customXml" Target="../ink/ink284.xml"/><Relationship Id="rId504" Type="http://schemas.openxmlformats.org/officeDocument/2006/relationships/image" Target="../media/image312.png"/><Relationship Id="rId503" Type="http://schemas.openxmlformats.org/officeDocument/2006/relationships/customXml" Target="../ink/ink283.xml"/><Relationship Id="rId502" Type="http://schemas.openxmlformats.org/officeDocument/2006/relationships/image" Target="../media/image311.png"/><Relationship Id="rId501" Type="http://schemas.openxmlformats.org/officeDocument/2006/relationships/customXml" Target="../ink/ink282.xml"/><Relationship Id="rId500" Type="http://schemas.openxmlformats.org/officeDocument/2006/relationships/image" Target="../media/image310.png"/><Relationship Id="rId50" Type="http://schemas.openxmlformats.org/officeDocument/2006/relationships/image" Target="../media/image88.png"/><Relationship Id="rId5" Type="http://schemas.openxmlformats.org/officeDocument/2006/relationships/customXml" Target="../ink/ink31.xml"/><Relationship Id="rId499" Type="http://schemas.openxmlformats.org/officeDocument/2006/relationships/customXml" Target="../ink/ink281.xml"/><Relationship Id="rId498" Type="http://schemas.openxmlformats.org/officeDocument/2006/relationships/image" Target="../media/image309.png"/><Relationship Id="rId497" Type="http://schemas.openxmlformats.org/officeDocument/2006/relationships/customXml" Target="../ink/ink280.xml"/><Relationship Id="rId496" Type="http://schemas.openxmlformats.org/officeDocument/2006/relationships/image" Target="../media/image308.png"/><Relationship Id="rId495" Type="http://schemas.openxmlformats.org/officeDocument/2006/relationships/customXml" Target="../ink/ink279.xml"/><Relationship Id="rId494" Type="http://schemas.openxmlformats.org/officeDocument/2006/relationships/image" Target="../media/image307.png"/><Relationship Id="rId493" Type="http://schemas.openxmlformats.org/officeDocument/2006/relationships/customXml" Target="../ink/ink278.xml"/><Relationship Id="rId492" Type="http://schemas.openxmlformats.org/officeDocument/2006/relationships/image" Target="../media/image306.png"/><Relationship Id="rId491" Type="http://schemas.openxmlformats.org/officeDocument/2006/relationships/customXml" Target="../ink/ink277.xml"/><Relationship Id="rId490" Type="http://schemas.openxmlformats.org/officeDocument/2006/relationships/image" Target="../media/image305.png"/><Relationship Id="rId49" Type="http://schemas.openxmlformats.org/officeDocument/2006/relationships/customXml" Target="../ink/ink53.xml"/><Relationship Id="rId489" Type="http://schemas.openxmlformats.org/officeDocument/2006/relationships/customXml" Target="../ink/ink276.xml"/><Relationship Id="rId488" Type="http://schemas.openxmlformats.org/officeDocument/2006/relationships/image" Target="../media/image304.png"/><Relationship Id="rId487" Type="http://schemas.openxmlformats.org/officeDocument/2006/relationships/customXml" Target="../ink/ink275.xml"/><Relationship Id="rId486" Type="http://schemas.openxmlformats.org/officeDocument/2006/relationships/image" Target="../media/image303.png"/><Relationship Id="rId485" Type="http://schemas.openxmlformats.org/officeDocument/2006/relationships/customXml" Target="../ink/ink274.xml"/><Relationship Id="rId484" Type="http://schemas.openxmlformats.org/officeDocument/2006/relationships/image" Target="../media/image302.png"/><Relationship Id="rId483" Type="http://schemas.openxmlformats.org/officeDocument/2006/relationships/customXml" Target="../ink/ink273.xml"/><Relationship Id="rId482" Type="http://schemas.openxmlformats.org/officeDocument/2006/relationships/image" Target="../media/image301.png"/><Relationship Id="rId481" Type="http://schemas.openxmlformats.org/officeDocument/2006/relationships/customXml" Target="../ink/ink272.xml"/><Relationship Id="rId480" Type="http://schemas.openxmlformats.org/officeDocument/2006/relationships/image" Target="../media/image300.png"/><Relationship Id="rId48" Type="http://schemas.openxmlformats.org/officeDocument/2006/relationships/image" Target="../media/image87.png"/><Relationship Id="rId479" Type="http://schemas.openxmlformats.org/officeDocument/2006/relationships/customXml" Target="../ink/ink271.xml"/><Relationship Id="rId478" Type="http://schemas.openxmlformats.org/officeDocument/2006/relationships/image" Target="../media/image299.png"/><Relationship Id="rId477" Type="http://schemas.openxmlformats.org/officeDocument/2006/relationships/customXml" Target="../ink/ink270.xml"/><Relationship Id="rId476" Type="http://schemas.openxmlformats.org/officeDocument/2006/relationships/image" Target="../media/image298.png"/><Relationship Id="rId475" Type="http://schemas.openxmlformats.org/officeDocument/2006/relationships/customXml" Target="../ink/ink269.xml"/><Relationship Id="rId474" Type="http://schemas.openxmlformats.org/officeDocument/2006/relationships/image" Target="../media/image297.png"/><Relationship Id="rId473" Type="http://schemas.openxmlformats.org/officeDocument/2006/relationships/customXml" Target="../ink/ink268.xml"/><Relationship Id="rId472" Type="http://schemas.openxmlformats.org/officeDocument/2006/relationships/image" Target="../media/image296.png"/><Relationship Id="rId471" Type="http://schemas.openxmlformats.org/officeDocument/2006/relationships/customXml" Target="../ink/ink267.xml"/><Relationship Id="rId470" Type="http://schemas.openxmlformats.org/officeDocument/2006/relationships/image" Target="../media/image295.png"/><Relationship Id="rId47" Type="http://schemas.openxmlformats.org/officeDocument/2006/relationships/customXml" Target="../ink/ink52.xml"/><Relationship Id="rId469" Type="http://schemas.openxmlformats.org/officeDocument/2006/relationships/customXml" Target="../ink/ink266.xml"/><Relationship Id="rId468" Type="http://schemas.openxmlformats.org/officeDocument/2006/relationships/image" Target="../media/image294.png"/><Relationship Id="rId467" Type="http://schemas.openxmlformats.org/officeDocument/2006/relationships/customXml" Target="../ink/ink265.xml"/><Relationship Id="rId466" Type="http://schemas.openxmlformats.org/officeDocument/2006/relationships/image" Target="../media/image293.png"/><Relationship Id="rId465" Type="http://schemas.openxmlformats.org/officeDocument/2006/relationships/customXml" Target="../ink/ink264.xml"/><Relationship Id="rId464" Type="http://schemas.openxmlformats.org/officeDocument/2006/relationships/image" Target="../media/image292.png"/><Relationship Id="rId463" Type="http://schemas.openxmlformats.org/officeDocument/2006/relationships/customXml" Target="../ink/ink263.xml"/><Relationship Id="rId462" Type="http://schemas.openxmlformats.org/officeDocument/2006/relationships/image" Target="../media/image291.png"/><Relationship Id="rId461" Type="http://schemas.openxmlformats.org/officeDocument/2006/relationships/customXml" Target="../ink/ink262.xml"/><Relationship Id="rId460" Type="http://schemas.openxmlformats.org/officeDocument/2006/relationships/image" Target="../media/image290.png"/><Relationship Id="rId46" Type="http://schemas.openxmlformats.org/officeDocument/2006/relationships/image" Target="../media/image86.png"/><Relationship Id="rId459" Type="http://schemas.openxmlformats.org/officeDocument/2006/relationships/customXml" Target="../ink/ink261.xml"/><Relationship Id="rId458" Type="http://schemas.openxmlformats.org/officeDocument/2006/relationships/image" Target="../media/image289.png"/><Relationship Id="rId457" Type="http://schemas.openxmlformats.org/officeDocument/2006/relationships/customXml" Target="../ink/ink260.xml"/><Relationship Id="rId456" Type="http://schemas.openxmlformats.org/officeDocument/2006/relationships/image" Target="../media/image288.png"/><Relationship Id="rId455" Type="http://schemas.openxmlformats.org/officeDocument/2006/relationships/customXml" Target="../ink/ink259.xml"/><Relationship Id="rId454" Type="http://schemas.openxmlformats.org/officeDocument/2006/relationships/image" Target="../media/image287.png"/><Relationship Id="rId453" Type="http://schemas.openxmlformats.org/officeDocument/2006/relationships/customXml" Target="../ink/ink258.xml"/><Relationship Id="rId452" Type="http://schemas.openxmlformats.org/officeDocument/2006/relationships/image" Target="../media/image286.png"/><Relationship Id="rId451" Type="http://schemas.openxmlformats.org/officeDocument/2006/relationships/customXml" Target="../ink/ink257.xml"/><Relationship Id="rId450" Type="http://schemas.openxmlformats.org/officeDocument/2006/relationships/image" Target="../media/image285.png"/><Relationship Id="rId45" Type="http://schemas.openxmlformats.org/officeDocument/2006/relationships/customXml" Target="../ink/ink51.xml"/><Relationship Id="rId449" Type="http://schemas.openxmlformats.org/officeDocument/2006/relationships/customXml" Target="../ink/ink256.xml"/><Relationship Id="rId448" Type="http://schemas.openxmlformats.org/officeDocument/2006/relationships/customXml" Target="../ink/ink255.xml"/><Relationship Id="rId447" Type="http://schemas.openxmlformats.org/officeDocument/2006/relationships/image" Target="../media/image284.png"/><Relationship Id="rId446" Type="http://schemas.openxmlformats.org/officeDocument/2006/relationships/customXml" Target="../ink/ink254.xml"/><Relationship Id="rId445" Type="http://schemas.openxmlformats.org/officeDocument/2006/relationships/image" Target="../media/image283.png"/><Relationship Id="rId444" Type="http://schemas.openxmlformats.org/officeDocument/2006/relationships/customXml" Target="../ink/ink253.xml"/><Relationship Id="rId443" Type="http://schemas.openxmlformats.org/officeDocument/2006/relationships/customXml" Target="../ink/ink252.xml"/><Relationship Id="rId442" Type="http://schemas.openxmlformats.org/officeDocument/2006/relationships/image" Target="../media/image282.png"/><Relationship Id="rId441" Type="http://schemas.openxmlformats.org/officeDocument/2006/relationships/customXml" Target="../ink/ink251.xml"/><Relationship Id="rId440" Type="http://schemas.openxmlformats.org/officeDocument/2006/relationships/image" Target="../media/image281.png"/><Relationship Id="rId44" Type="http://schemas.openxmlformats.org/officeDocument/2006/relationships/image" Target="../media/image85.png"/><Relationship Id="rId439" Type="http://schemas.openxmlformats.org/officeDocument/2006/relationships/customXml" Target="../ink/ink250.xml"/><Relationship Id="rId438" Type="http://schemas.openxmlformats.org/officeDocument/2006/relationships/image" Target="../media/image280.png"/><Relationship Id="rId437" Type="http://schemas.openxmlformats.org/officeDocument/2006/relationships/customXml" Target="../ink/ink249.xml"/><Relationship Id="rId436" Type="http://schemas.openxmlformats.org/officeDocument/2006/relationships/image" Target="../media/image279.png"/><Relationship Id="rId435" Type="http://schemas.openxmlformats.org/officeDocument/2006/relationships/customXml" Target="../ink/ink248.xml"/><Relationship Id="rId434" Type="http://schemas.openxmlformats.org/officeDocument/2006/relationships/image" Target="../media/image278.png"/><Relationship Id="rId433" Type="http://schemas.openxmlformats.org/officeDocument/2006/relationships/customXml" Target="../ink/ink247.xml"/><Relationship Id="rId432" Type="http://schemas.openxmlformats.org/officeDocument/2006/relationships/image" Target="../media/image277.png"/><Relationship Id="rId431" Type="http://schemas.openxmlformats.org/officeDocument/2006/relationships/customXml" Target="../ink/ink246.xml"/><Relationship Id="rId430" Type="http://schemas.openxmlformats.org/officeDocument/2006/relationships/image" Target="../media/image276.png"/><Relationship Id="rId43" Type="http://schemas.openxmlformats.org/officeDocument/2006/relationships/customXml" Target="../ink/ink50.xml"/><Relationship Id="rId429" Type="http://schemas.openxmlformats.org/officeDocument/2006/relationships/customXml" Target="../ink/ink245.xml"/><Relationship Id="rId428" Type="http://schemas.openxmlformats.org/officeDocument/2006/relationships/image" Target="../media/image275.png"/><Relationship Id="rId427" Type="http://schemas.openxmlformats.org/officeDocument/2006/relationships/customXml" Target="../ink/ink244.xml"/><Relationship Id="rId426" Type="http://schemas.openxmlformats.org/officeDocument/2006/relationships/image" Target="../media/image274.png"/><Relationship Id="rId425" Type="http://schemas.openxmlformats.org/officeDocument/2006/relationships/customXml" Target="../ink/ink243.xml"/><Relationship Id="rId424" Type="http://schemas.openxmlformats.org/officeDocument/2006/relationships/image" Target="../media/image273.png"/><Relationship Id="rId423" Type="http://schemas.openxmlformats.org/officeDocument/2006/relationships/customXml" Target="../ink/ink242.xml"/><Relationship Id="rId422" Type="http://schemas.openxmlformats.org/officeDocument/2006/relationships/image" Target="../media/image272.png"/><Relationship Id="rId421" Type="http://schemas.openxmlformats.org/officeDocument/2006/relationships/customXml" Target="../ink/ink241.xml"/><Relationship Id="rId420" Type="http://schemas.openxmlformats.org/officeDocument/2006/relationships/image" Target="../media/image271.png"/><Relationship Id="rId42" Type="http://schemas.openxmlformats.org/officeDocument/2006/relationships/image" Target="../media/image84.png"/><Relationship Id="rId419" Type="http://schemas.openxmlformats.org/officeDocument/2006/relationships/customXml" Target="../ink/ink240.xml"/><Relationship Id="rId418" Type="http://schemas.openxmlformats.org/officeDocument/2006/relationships/image" Target="../media/image270.png"/><Relationship Id="rId417" Type="http://schemas.openxmlformats.org/officeDocument/2006/relationships/customXml" Target="../ink/ink239.xml"/><Relationship Id="rId416" Type="http://schemas.openxmlformats.org/officeDocument/2006/relationships/image" Target="../media/image269.png"/><Relationship Id="rId415" Type="http://schemas.openxmlformats.org/officeDocument/2006/relationships/customXml" Target="../ink/ink238.xml"/><Relationship Id="rId414" Type="http://schemas.openxmlformats.org/officeDocument/2006/relationships/image" Target="../media/image268.png"/><Relationship Id="rId413" Type="http://schemas.openxmlformats.org/officeDocument/2006/relationships/customXml" Target="../ink/ink237.xml"/><Relationship Id="rId412" Type="http://schemas.openxmlformats.org/officeDocument/2006/relationships/image" Target="../media/image267.png"/><Relationship Id="rId411" Type="http://schemas.openxmlformats.org/officeDocument/2006/relationships/customXml" Target="../ink/ink236.xml"/><Relationship Id="rId410" Type="http://schemas.openxmlformats.org/officeDocument/2006/relationships/image" Target="../media/image266.png"/><Relationship Id="rId41" Type="http://schemas.openxmlformats.org/officeDocument/2006/relationships/customXml" Target="../ink/ink49.xml"/><Relationship Id="rId409" Type="http://schemas.openxmlformats.org/officeDocument/2006/relationships/customXml" Target="../ink/ink235.xml"/><Relationship Id="rId408" Type="http://schemas.openxmlformats.org/officeDocument/2006/relationships/image" Target="../media/image265.png"/><Relationship Id="rId407" Type="http://schemas.openxmlformats.org/officeDocument/2006/relationships/customXml" Target="../ink/ink234.xml"/><Relationship Id="rId406" Type="http://schemas.openxmlformats.org/officeDocument/2006/relationships/image" Target="../media/image264.png"/><Relationship Id="rId405" Type="http://schemas.openxmlformats.org/officeDocument/2006/relationships/customXml" Target="../ink/ink233.xml"/><Relationship Id="rId404" Type="http://schemas.openxmlformats.org/officeDocument/2006/relationships/image" Target="../media/image263.png"/><Relationship Id="rId403" Type="http://schemas.openxmlformats.org/officeDocument/2006/relationships/customXml" Target="../ink/ink232.xml"/><Relationship Id="rId402" Type="http://schemas.openxmlformats.org/officeDocument/2006/relationships/image" Target="../media/image262.png"/><Relationship Id="rId401" Type="http://schemas.openxmlformats.org/officeDocument/2006/relationships/customXml" Target="../ink/ink231.xml"/><Relationship Id="rId400" Type="http://schemas.openxmlformats.org/officeDocument/2006/relationships/image" Target="../media/image261.png"/><Relationship Id="rId40" Type="http://schemas.openxmlformats.org/officeDocument/2006/relationships/image" Target="../media/image83.png"/><Relationship Id="rId4" Type="http://schemas.openxmlformats.org/officeDocument/2006/relationships/image" Target="../media/image65.png"/><Relationship Id="rId399" Type="http://schemas.openxmlformats.org/officeDocument/2006/relationships/customXml" Target="../ink/ink230.xml"/><Relationship Id="rId398" Type="http://schemas.openxmlformats.org/officeDocument/2006/relationships/image" Target="../media/image260.png"/><Relationship Id="rId397" Type="http://schemas.openxmlformats.org/officeDocument/2006/relationships/customXml" Target="../ink/ink229.xml"/><Relationship Id="rId396" Type="http://schemas.openxmlformats.org/officeDocument/2006/relationships/customXml" Target="../ink/ink228.xml"/><Relationship Id="rId395" Type="http://schemas.openxmlformats.org/officeDocument/2006/relationships/image" Target="../media/image259.png"/><Relationship Id="rId394" Type="http://schemas.openxmlformats.org/officeDocument/2006/relationships/customXml" Target="../ink/ink227.xml"/><Relationship Id="rId393" Type="http://schemas.openxmlformats.org/officeDocument/2006/relationships/image" Target="../media/image258.png"/><Relationship Id="rId392" Type="http://schemas.openxmlformats.org/officeDocument/2006/relationships/customXml" Target="../ink/ink226.xml"/><Relationship Id="rId391" Type="http://schemas.openxmlformats.org/officeDocument/2006/relationships/image" Target="../media/image257.png"/><Relationship Id="rId390" Type="http://schemas.openxmlformats.org/officeDocument/2006/relationships/customXml" Target="../ink/ink225.xml"/><Relationship Id="rId39" Type="http://schemas.openxmlformats.org/officeDocument/2006/relationships/customXml" Target="../ink/ink48.xml"/><Relationship Id="rId389" Type="http://schemas.openxmlformats.org/officeDocument/2006/relationships/image" Target="../media/image256.png"/><Relationship Id="rId388" Type="http://schemas.openxmlformats.org/officeDocument/2006/relationships/customXml" Target="../ink/ink224.xml"/><Relationship Id="rId387" Type="http://schemas.openxmlformats.org/officeDocument/2006/relationships/image" Target="../media/image255.png"/><Relationship Id="rId386" Type="http://schemas.openxmlformats.org/officeDocument/2006/relationships/customXml" Target="../ink/ink223.xml"/><Relationship Id="rId385" Type="http://schemas.openxmlformats.org/officeDocument/2006/relationships/image" Target="../media/image254.png"/><Relationship Id="rId384" Type="http://schemas.openxmlformats.org/officeDocument/2006/relationships/customXml" Target="../ink/ink222.xml"/><Relationship Id="rId383" Type="http://schemas.openxmlformats.org/officeDocument/2006/relationships/image" Target="../media/image253.png"/><Relationship Id="rId382" Type="http://schemas.openxmlformats.org/officeDocument/2006/relationships/customXml" Target="../ink/ink221.xml"/><Relationship Id="rId381" Type="http://schemas.openxmlformats.org/officeDocument/2006/relationships/image" Target="../media/image252.png"/><Relationship Id="rId380" Type="http://schemas.openxmlformats.org/officeDocument/2006/relationships/customXml" Target="../ink/ink220.xml"/><Relationship Id="rId38" Type="http://schemas.openxmlformats.org/officeDocument/2006/relationships/image" Target="../media/image82.png"/><Relationship Id="rId379" Type="http://schemas.openxmlformats.org/officeDocument/2006/relationships/image" Target="../media/image251.png"/><Relationship Id="rId378" Type="http://schemas.openxmlformats.org/officeDocument/2006/relationships/customXml" Target="../ink/ink219.xml"/><Relationship Id="rId377" Type="http://schemas.openxmlformats.org/officeDocument/2006/relationships/image" Target="../media/image250.png"/><Relationship Id="rId376" Type="http://schemas.openxmlformats.org/officeDocument/2006/relationships/customXml" Target="../ink/ink218.xml"/><Relationship Id="rId375" Type="http://schemas.openxmlformats.org/officeDocument/2006/relationships/image" Target="../media/image249.png"/><Relationship Id="rId374" Type="http://schemas.openxmlformats.org/officeDocument/2006/relationships/customXml" Target="../ink/ink217.xml"/><Relationship Id="rId373" Type="http://schemas.openxmlformats.org/officeDocument/2006/relationships/image" Target="../media/image248.png"/><Relationship Id="rId372" Type="http://schemas.openxmlformats.org/officeDocument/2006/relationships/customXml" Target="../ink/ink216.xml"/><Relationship Id="rId371" Type="http://schemas.openxmlformats.org/officeDocument/2006/relationships/image" Target="../media/image247.png"/><Relationship Id="rId370" Type="http://schemas.openxmlformats.org/officeDocument/2006/relationships/customXml" Target="../ink/ink215.xml"/><Relationship Id="rId37" Type="http://schemas.openxmlformats.org/officeDocument/2006/relationships/customXml" Target="../ink/ink47.xml"/><Relationship Id="rId369" Type="http://schemas.openxmlformats.org/officeDocument/2006/relationships/image" Target="../media/image246.png"/><Relationship Id="rId368" Type="http://schemas.openxmlformats.org/officeDocument/2006/relationships/customXml" Target="../ink/ink214.xml"/><Relationship Id="rId367" Type="http://schemas.openxmlformats.org/officeDocument/2006/relationships/image" Target="../media/image245.png"/><Relationship Id="rId366" Type="http://schemas.openxmlformats.org/officeDocument/2006/relationships/customXml" Target="../ink/ink213.xml"/><Relationship Id="rId365" Type="http://schemas.openxmlformats.org/officeDocument/2006/relationships/image" Target="../media/image244.png"/><Relationship Id="rId364" Type="http://schemas.openxmlformats.org/officeDocument/2006/relationships/customXml" Target="../ink/ink212.xml"/><Relationship Id="rId363" Type="http://schemas.openxmlformats.org/officeDocument/2006/relationships/image" Target="../media/image243.png"/><Relationship Id="rId362" Type="http://schemas.openxmlformats.org/officeDocument/2006/relationships/customXml" Target="../ink/ink211.xml"/><Relationship Id="rId361" Type="http://schemas.openxmlformats.org/officeDocument/2006/relationships/image" Target="../media/image242.png"/><Relationship Id="rId360" Type="http://schemas.openxmlformats.org/officeDocument/2006/relationships/customXml" Target="../ink/ink210.xml"/><Relationship Id="rId36" Type="http://schemas.openxmlformats.org/officeDocument/2006/relationships/image" Target="../media/image81.png"/><Relationship Id="rId359" Type="http://schemas.openxmlformats.org/officeDocument/2006/relationships/image" Target="../media/image241.png"/><Relationship Id="rId358" Type="http://schemas.openxmlformats.org/officeDocument/2006/relationships/customXml" Target="../ink/ink209.xml"/><Relationship Id="rId357" Type="http://schemas.openxmlformats.org/officeDocument/2006/relationships/image" Target="../media/image240.png"/><Relationship Id="rId356" Type="http://schemas.openxmlformats.org/officeDocument/2006/relationships/customXml" Target="../ink/ink208.xml"/><Relationship Id="rId355" Type="http://schemas.openxmlformats.org/officeDocument/2006/relationships/image" Target="../media/image239.png"/><Relationship Id="rId354" Type="http://schemas.openxmlformats.org/officeDocument/2006/relationships/customXml" Target="../ink/ink207.xml"/><Relationship Id="rId353" Type="http://schemas.openxmlformats.org/officeDocument/2006/relationships/image" Target="../media/image238.png"/><Relationship Id="rId352" Type="http://schemas.openxmlformats.org/officeDocument/2006/relationships/customXml" Target="../ink/ink206.xml"/><Relationship Id="rId351" Type="http://schemas.openxmlformats.org/officeDocument/2006/relationships/image" Target="../media/image237.png"/><Relationship Id="rId350" Type="http://schemas.openxmlformats.org/officeDocument/2006/relationships/customXml" Target="../ink/ink205.xml"/><Relationship Id="rId35" Type="http://schemas.openxmlformats.org/officeDocument/2006/relationships/customXml" Target="../ink/ink46.xml"/><Relationship Id="rId349" Type="http://schemas.openxmlformats.org/officeDocument/2006/relationships/image" Target="../media/image236.png"/><Relationship Id="rId348" Type="http://schemas.openxmlformats.org/officeDocument/2006/relationships/customXml" Target="../ink/ink204.xml"/><Relationship Id="rId347" Type="http://schemas.openxmlformats.org/officeDocument/2006/relationships/image" Target="../media/image235.png"/><Relationship Id="rId346" Type="http://schemas.openxmlformats.org/officeDocument/2006/relationships/customXml" Target="../ink/ink203.xml"/><Relationship Id="rId345" Type="http://schemas.openxmlformats.org/officeDocument/2006/relationships/image" Target="../media/image234.png"/><Relationship Id="rId344" Type="http://schemas.openxmlformats.org/officeDocument/2006/relationships/customXml" Target="../ink/ink202.xml"/><Relationship Id="rId343" Type="http://schemas.openxmlformats.org/officeDocument/2006/relationships/image" Target="../media/image233.png"/><Relationship Id="rId342" Type="http://schemas.openxmlformats.org/officeDocument/2006/relationships/customXml" Target="../ink/ink201.xml"/><Relationship Id="rId341" Type="http://schemas.openxmlformats.org/officeDocument/2006/relationships/image" Target="../media/image232.png"/><Relationship Id="rId340" Type="http://schemas.openxmlformats.org/officeDocument/2006/relationships/customXml" Target="../ink/ink200.xml"/><Relationship Id="rId34" Type="http://schemas.openxmlformats.org/officeDocument/2006/relationships/image" Target="../media/image80.png"/><Relationship Id="rId339" Type="http://schemas.openxmlformats.org/officeDocument/2006/relationships/image" Target="../media/image231.png"/><Relationship Id="rId338" Type="http://schemas.openxmlformats.org/officeDocument/2006/relationships/customXml" Target="../ink/ink199.xml"/><Relationship Id="rId337" Type="http://schemas.openxmlformats.org/officeDocument/2006/relationships/image" Target="../media/image230.png"/><Relationship Id="rId336" Type="http://schemas.openxmlformats.org/officeDocument/2006/relationships/customXml" Target="../ink/ink198.xml"/><Relationship Id="rId335" Type="http://schemas.openxmlformats.org/officeDocument/2006/relationships/image" Target="../media/image229.png"/><Relationship Id="rId334" Type="http://schemas.openxmlformats.org/officeDocument/2006/relationships/customXml" Target="../ink/ink197.xml"/><Relationship Id="rId333" Type="http://schemas.openxmlformats.org/officeDocument/2006/relationships/image" Target="../media/image228.png"/><Relationship Id="rId332" Type="http://schemas.openxmlformats.org/officeDocument/2006/relationships/customXml" Target="../ink/ink196.xml"/><Relationship Id="rId331" Type="http://schemas.openxmlformats.org/officeDocument/2006/relationships/image" Target="../media/image227.png"/><Relationship Id="rId330" Type="http://schemas.openxmlformats.org/officeDocument/2006/relationships/customXml" Target="../ink/ink195.xml"/><Relationship Id="rId33" Type="http://schemas.openxmlformats.org/officeDocument/2006/relationships/customXml" Target="../ink/ink45.xml"/><Relationship Id="rId329" Type="http://schemas.openxmlformats.org/officeDocument/2006/relationships/image" Target="../media/image226.png"/><Relationship Id="rId328" Type="http://schemas.openxmlformats.org/officeDocument/2006/relationships/customXml" Target="../ink/ink194.xml"/><Relationship Id="rId327" Type="http://schemas.openxmlformats.org/officeDocument/2006/relationships/image" Target="../media/image225.png"/><Relationship Id="rId326" Type="http://schemas.openxmlformats.org/officeDocument/2006/relationships/customXml" Target="../ink/ink193.xml"/><Relationship Id="rId325" Type="http://schemas.openxmlformats.org/officeDocument/2006/relationships/image" Target="../media/image224.png"/><Relationship Id="rId324" Type="http://schemas.openxmlformats.org/officeDocument/2006/relationships/customXml" Target="../ink/ink192.xml"/><Relationship Id="rId323" Type="http://schemas.openxmlformats.org/officeDocument/2006/relationships/image" Target="../media/image223.png"/><Relationship Id="rId322" Type="http://schemas.openxmlformats.org/officeDocument/2006/relationships/customXml" Target="../ink/ink191.xml"/><Relationship Id="rId321" Type="http://schemas.openxmlformats.org/officeDocument/2006/relationships/image" Target="../media/image222.png"/><Relationship Id="rId320" Type="http://schemas.openxmlformats.org/officeDocument/2006/relationships/customXml" Target="../ink/ink190.xml"/><Relationship Id="rId32" Type="http://schemas.openxmlformats.org/officeDocument/2006/relationships/image" Target="../media/image79.png"/><Relationship Id="rId319" Type="http://schemas.openxmlformats.org/officeDocument/2006/relationships/image" Target="../media/image221.png"/><Relationship Id="rId318" Type="http://schemas.openxmlformats.org/officeDocument/2006/relationships/customXml" Target="../ink/ink189.xml"/><Relationship Id="rId317" Type="http://schemas.openxmlformats.org/officeDocument/2006/relationships/image" Target="../media/image220.png"/><Relationship Id="rId316" Type="http://schemas.openxmlformats.org/officeDocument/2006/relationships/customXml" Target="../ink/ink188.xml"/><Relationship Id="rId315" Type="http://schemas.openxmlformats.org/officeDocument/2006/relationships/image" Target="../media/image219.png"/><Relationship Id="rId314" Type="http://schemas.openxmlformats.org/officeDocument/2006/relationships/customXml" Target="../ink/ink187.xml"/><Relationship Id="rId313" Type="http://schemas.openxmlformats.org/officeDocument/2006/relationships/image" Target="../media/image218.png"/><Relationship Id="rId312" Type="http://schemas.openxmlformats.org/officeDocument/2006/relationships/customXml" Target="../ink/ink186.xml"/><Relationship Id="rId311" Type="http://schemas.openxmlformats.org/officeDocument/2006/relationships/image" Target="../media/image217.png"/><Relationship Id="rId310" Type="http://schemas.openxmlformats.org/officeDocument/2006/relationships/customXml" Target="../ink/ink185.xml"/><Relationship Id="rId31" Type="http://schemas.openxmlformats.org/officeDocument/2006/relationships/customXml" Target="../ink/ink44.xml"/><Relationship Id="rId309" Type="http://schemas.openxmlformats.org/officeDocument/2006/relationships/image" Target="../media/image216.png"/><Relationship Id="rId308" Type="http://schemas.openxmlformats.org/officeDocument/2006/relationships/customXml" Target="../ink/ink184.xml"/><Relationship Id="rId307" Type="http://schemas.openxmlformats.org/officeDocument/2006/relationships/image" Target="../media/image215.png"/><Relationship Id="rId306" Type="http://schemas.openxmlformats.org/officeDocument/2006/relationships/customXml" Target="../ink/ink183.xml"/><Relationship Id="rId305" Type="http://schemas.openxmlformats.org/officeDocument/2006/relationships/image" Target="../media/image214.png"/><Relationship Id="rId304" Type="http://schemas.openxmlformats.org/officeDocument/2006/relationships/customXml" Target="../ink/ink182.xml"/><Relationship Id="rId303" Type="http://schemas.openxmlformats.org/officeDocument/2006/relationships/image" Target="../media/image213.png"/><Relationship Id="rId302" Type="http://schemas.openxmlformats.org/officeDocument/2006/relationships/customXml" Target="../ink/ink181.xml"/><Relationship Id="rId301" Type="http://schemas.openxmlformats.org/officeDocument/2006/relationships/image" Target="../media/image212.png"/><Relationship Id="rId300" Type="http://schemas.openxmlformats.org/officeDocument/2006/relationships/customXml" Target="../ink/ink180.xml"/><Relationship Id="rId30" Type="http://schemas.openxmlformats.org/officeDocument/2006/relationships/image" Target="../media/image78.png"/><Relationship Id="rId3" Type="http://schemas.openxmlformats.org/officeDocument/2006/relationships/customXml" Target="../ink/ink30.xml"/><Relationship Id="rId299" Type="http://schemas.openxmlformats.org/officeDocument/2006/relationships/image" Target="../media/image211.png"/><Relationship Id="rId298" Type="http://schemas.openxmlformats.org/officeDocument/2006/relationships/customXml" Target="../ink/ink179.xml"/><Relationship Id="rId297" Type="http://schemas.openxmlformats.org/officeDocument/2006/relationships/image" Target="../media/image210.png"/><Relationship Id="rId296" Type="http://schemas.openxmlformats.org/officeDocument/2006/relationships/customXml" Target="../ink/ink178.xml"/><Relationship Id="rId295" Type="http://schemas.openxmlformats.org/officeDocument/2006/relationships/image" Target="../media/image209.png"/><Relationship Id="rId294" Type="http://schemas.openxmlformats.org/officeDocument/2006/relationships/customXml" Target="../ink/ink177.xml"/><Relationship Id="rId293" Type="http://schemas.openxmlformats.org/officeDocument/2006/relationships/image" Target="../media/image208.png"/><Relationship Id="rId292" Type="http://schemas.openxmlformats.org/officeDocument/2006/relationships/customXml" Target="../ink/ink176.xml"/><Relationship Id="rId291" Type="http://schemas.openxmlformats.org/officeDocument/2006/relationships/image" Target="../media/image207.png"/><Relationship Id="rId290" Type="http://schemas.openxmlformats.org/officeDocument/2006/relationships/customXml" Target="../ink/ink175.xml"/><Relationship Id="rId29" Type="http://schemas.openxmlformats.org/officeDocument/2006/relationships/customXml" Target="../ink/ink43.xml"/><Relationship Id="rId289" Type="http://schemas.openxmlformats.org/officeDocument/2006/relationships/image" Target="../media/image206.png"/><Relationship Id="rId288" Type="http://schemas.openxmlformats.org/officeDocument/2006/relationships/customXml" Target="../ink/ink174.xml"/><Relationship Id="rId287" Type="http://schemas.openxmlformats.org/officeDocument/2006/relationships/customXml" Target="../ink/ink173.xml"/><Relationship Id="rId286" Type="http://schemas.openxmlformats.org/officeDocument/2006/relationships/image" Target="../media/image205.png"/><Relationship Id="rId285" Type="http://schemas.openxmlformats.org/officeDocument/2006/relationships/customXml" Target="../ink/ink172.xml"/><Relationship Id="rId284" Type="http://schemas.openxmlformats.org/officeDocument/2006/relationships/image" Target="../media/image204.png"/><Relationship Id="rId283" Type="http://schemas.openxmlformats.org/officeDocument/2006/relationships/customXml" Target="../ink/ink171.xml"/><Relationship Id="rId282" Type="http://schemas.openxmlformats.org/officeDocument/2006/relationships/image" Target="../media/image203.png"/><Relationship Id="rId281" Type="http://schemas.openxmlformats.org/officeDocument/2006/relationships/customXml" Target="../ink/ink170.xml"/><Relationship Id="rId280" Type="http://schemas.openxmlformats.org/officeDocument/2006/relationships/image" Target="../media/image202.png"/><Relationship Id="rId28" Type="http://schemas.openxmlformats.org/officeDocument/2006/relationships/image" Target="../media/image77.png"/><Relationship Id="rId279" Type="http://schemas.openxmlformats.org/officeDocument/2006/relationships/customXml" Target="../ink/ink169.xml"/><Relationship Id="rId278" Type="http://schemas.openxmlformats.org/officeDocument/2006/relationships/image" Target="../media/image201.png"/><Relationship Id="rId277" Type="http://schemas.openxmlformats.org/officeDocument/2006/relationships/customXml" Target="../ink/ink168.xml"/><Relationship Id="rId276" Type="http://schemas.openxmlformats.org/officeDocument/2006/relationships/image" Target="../media/image200.png"/><Relationship Id="rId275" Type="http://schemas.openxmlformats.org/officeDocument/2006/relationships/customXml" Target="../ink/ink167.xml"/><Relationship Id="rId274" Type="http://schemas.openxmlformats.org/officeDocument/2006/relationships/image" Target="../media/image199.png"/><Relationship Id="rId273" Type="http://schemas.openxmlformats.org/officeDocument/2006/relationships/customXml" Target="../ink/ink166.xml"/><Relationship Id="rId272" Type="http://schemas.openxmlformats.org/officeDocument/2006/relationships/image" Target="../media/image198.png"/><Relationship Id="rId271" Type="http://schemas.openxmlformats.org/officeDocument/2006/relationships/customXml" Target="../ink/ink165.xml"/><Relationship Id="rId270" Type="http://schemas.openxmlformats.org/officeDocument/2006/relationships/image" Target="../media/image197.png"/><Relationship Id="rId27" Type="http://schemas.openxmlformats.org/officeDocument/2006/relationships/customXml" Target="../ink/ink42.xml"/><Relationship Id="rId269" Type="http://schemas.openxmlformats.org/officeDocument/2006/relationships/customXml" Target="../ink/ink164.xml"/><Relationship Id="rId268" Type="http://schemas.openxmlformats.org/officeDocument/2006/relationships/image" Target="../media/image196.png"/><Relationship Id="rId267" Type="http://schemas.openxmlformats.org/officeDocument/2006/relationships/customXml" Target="../ink/ink163.xml"/><Relationship Id="rId266" Type="http://schemas.openxmlformats.org/officeDocument/2006/relationships/image" Target="../media/image195.png"/><Relationship Id="rId265" Type="http://schemas.openxmlformats.org/officeDocument/2006/relationships/customXml" Target="../ink/ink162.xml"/><Relationship Id="rId264" Type="http://schemas.openxmlformats.org/officeDocument/2006/relationships/image" Target="../media/image194.png"/><Relationship Id="rId263" Type="http://schemas.openxmlformats.org/officeDocument/2006/relationships/customXml" Target="../ink/ink161.xml"/><Relationship Id="rId262" Type="http://schemas.openxmlformats.org/officeDocument/2006/relationships/image" Target="../media/image193.png"/><Relationship Id="rId261" Type="http://schemas.openxmlformats.org/officeDocument/2006/relationships/customXml" Target="../ink/ink160.xml"/><Relationship Id="rId260" Type="http://schemas.openxmlformats.org/officeDocument/2006/relationships/image" Target="../media/image192.png"/><Relationship Id="rId26" Type="http://schemas.openxmlformats.org/officeDocument/2006/relationships/image" Target="../media/image76.png"/><Relationship Id="rId259" Type="http://schemas.openxmlformats.org/officeDocument/2006/relationships/customXml" Target="../ink/ink159.xml"/><Relationship Id="rId258" Type="http://schemas.openxmlformats.org/officeDocument/2006/relationships/image" Target="../media/image191.png"/><Relationship Id="rId257" Type="http://schemas.openxmlformats.org/officeDocument/2006/relationships/customXml" Target="../ink/ink158.xml"/><Relationship Id="rId256" Type="http://schemas.openxmlformats.org/officeDocument/2006/relationships/image" Target="../media/image190.png"/><Relationship Id="rId255" Type="http://schemas.openxmlformats.org/officeDocument/2006/relationships/customXml" Target="../ink/ink157.xml"/><Relationship Id="rId254" Type="http://schemas.openxmlformats.org/officeDocument/2006/relationships/image" Target="../media/image189.png"/><Relationship Id="rId253" Type="http://schemas.openxmlformats.org/officeDocument/2006/relationships/customXml" Target="../ink/ink156.xml"/><Relationship Id="rId252" Type="http://schemas.openxmlformats.org/officeDocument/2006/relationships/image" Target="../media/image188.png"/><Relationship Id="rId251" Type="http://schemas.openxmlformats.org/officeDocument/2006/relationships/customXml" Target="../ink/ink155.xml"/><Relationship Id="rId250" Type="http://schemas.openxmlformats.org/officeDocument/2006/relationships/image" Target="../media/image187.png"/><Relationship Id="rId25" Type="http://schemas.openxmlformats.org/officeDocument/2006/relationships/customXml" Target="../ink/ink41.xml"/><Relationship Id="rId249" Type="http://schemas.openxmlformats.org/officeDocument/2006/relationships/customXml" Target="../ink/ink154.xml"/><Relationship Id="rId248" Type="http://schemas.openxmlformats.org/officeDocument/2006/relationships/customXml" Target="../ink/ink153.xml"/><Relationship Id="rId247" Type="http://schemas.openxmlformats.org/officeDocument/2006/relationships/image" Target="../media/image186.png"/><Relationship Id="rId246" Type="http://schemas.openxmlformats.org/officeDocument/2006/relationships/customXml" Target="../ink/ink152.xml"/><Relationship Id="rId245" Type="http://schemas.openxmlformats.org/officeDocument/2006/relationships/image" Target="../media/image185.png"/><Relationship Id="rId244" Type="http://schemas.openxmlformats.org/officeDocument/2006/relationships/customXml" Target="../ink/ink151.xml"/><Relationship Id="rId243" Type="http://schemas.openxmlformats.org/officeDocument/2006/relationships/image" Target="../media/image184.png"/><Relationship Id="rId242" Type="http://schemas.openxmlformats.org/officeDocument/2006/relationships/customXml" Target="../ink/ink150.xml"/><Relationship Id="rId241" Type="http://schemas.openxmlformats.org/officeDocument/2006/relationships/image" Target="../media/image183.png"/><Relationship Id="rId240" Type="http://schemas.openxmlformats.org/officeDocument/2006/relationships/customXml" Target="../ink/ink149.xml"/><Relationship Id="rId24" Type="http://schemas.openxmlformats.org/officeDocument/2006/relationships/image" Target="../media/image75.png"/><Relationship Id="rId239" Type="http://schemas.openxmlformats.org/officeDocument/2006/relationships/image" Target="../media/image182.png"/><Relationship Id="rId238" Type="http://schemas.openxmlformats.org/officeDocument/2006/relationships/customXml" Target="../ink/ink148.xml"/><Relationship Id="rId237" Type="http://schemas.openxmlformats.org/officeDocument/2006/relationships/image" Target="../media/image181.png"/><Relationship Id="rId236" Type="http://schemas.openxmlformats.org/officeDocument/2006/relationships/customXml" Target="../ink/ink147.xml"/><Relationship Id="rId235" Type="http://schemas.openxmlformats.org/officeDocument/2006/relationships/image" Target="../media/image180.png"/><Relationship Id="rId234" Type="http://schemas.openxmlformats.org/officeDocument/2006/relationships/customXml" Target="../ink/ink146.xml"/><Relationship Id="rId233" Type="http://schemas.openxmlformats.org/officeDocument/2006/relationships/image" Target="../media/image179.png"/><Relationship Id="rId232" Type="http://schemas.openxmlformats.org/officeDocument/2006/relationships/customXml" Target="../ink/ink145.xml"/><Relationship Id="rId231" Type="http://schemas.openxmlformats.org/officeDocument/2006/relationships/image" Target="../media/image178.png"/><Relationship Id="rId230" Type="http://schemas.openxmlformats.org/officeDocument/2006/relationships/customXml" Target="../ink/ink144.xml"/><Relationship Id="rId23" Type="http://schemas.openxmlformats.org/officeDocument/2006/relationships/customXml" Target="../ink/ink40.xml"/><Relationship Id="rId229" Type="http://schemas.openxmlformats.org/officeDocument/2006/relationships/image" Target="../media/image177.png"/><Relationship Id="rId228" Type="http://schemas.openxmlformats.org/officeDocument/2006/relationships/customXml" Target="../ink/ink143.xml"/><Relationship Id="rId227" Type="http://schemas.openxmlformats.org/officeDocument/2006/relationships/image" Target="../media/image176.png"/><Relationship Id="rId226" Type="http://schemas.openxmlformats.org/officeDocument/2006/relationships/customXml" Target="../ink/ink142.xml"/><Relationship Id="rId225" Type="http://schemas.openxmlformats.org/officeDocument/2006/relationships/image" Target="../media/image175.png"/><Relationship Id="rId224" Type="http://schemas.openxmlformats.org/officeDocument/2006/relationships/customXml" Target="../ink/ink141.xml"/><Relationship Id="rId223" Type="http://schemas.openxmlformats.org/officeDocument/2006/relationships/image" Target="../media/image174.png"/><Relationship Id="rId222" Type="http://schemas.openxmlformats.org/officeDocument/2006/relationships/customXml" Target="../ink/ink140.xml"/><Relationship Id="rId221" Type="http://schemas.openxmlformats.org/officeDocument/2006/relationships/image" Target="../media/image173.png"/><Relationship Id="rId220" Type="http://schemas.openxmlformats.org/officeDocument/2006/relationships/customXml" Target="../ink/ink139.xml"/><Relationship Id="rId22" Type="http://schemas.openxmlformats.org/officeDocument/2006/relationships/image" Target="../media/image74.png"/><Relationship Id="rId219" Type="http://schemas.openxmlformats.org/officeDocument/2006/relationships/image" Target="../media/image172.png"/><Relationship Id="rId218" Type="http://schemas.openxmlformats.org/officeDocument/2006/relationships/customXml" Target="../ink/ink138.xml"/><Relationship Id="rId217" Type="http://schemas.openxmlformats.org/officeDocument/2006/relationships/image" Target="../media/image171.png"/><Relationship Id="rId216" Type="http://schemas.openxmlformats.org/officeDocument/2006/relationships/customXml" Target="../ink/ink137.xml"/><Relationship Id="rId215" Type="http://schemas.openxmlformats.org/officeDocument/2006/relationships/image" Target="../media/image170.png"/><Relationship Id="rId214" Type="http://schemas.openxmlformats.org/officeDocument/2006/relationships/customXml" Target="../ink/ink136.xml"/><Relationship Id="rId213" Type="http://schemas.openxmlformats.org/officeDocument/2006/relationships/image" Target="../media/image169.png"/><Relationship Id="rId212" Type="http://schemas.openxmlformats.org/officeDocument/2006/relationships/customXml" Target="../ink/ink135.xml"/><Relationship Id="rId211" Type="http://schemas.openxmlformats.org/officeDocument/2006/relationships/image" Target="../media/image168.png"/><Relationship Id="rId210" Type="http://schemas.openxmlformats.org/officeDocument/2006/relationships/customXml" Target="../ink/ink134.xml"/><Relationship Id="rId21" Type="http://schemas.openxmlformats.org/officeDocument/2006/relationships/customXml" Target="../ink/ink39.xml"/><Relationship Id="rId209" Type="http://schemas.openxmlformats.org/officeDocument/2006/relationships/image" Target="../media/image167.png"/><Relationship Id="rId208" Type="http://schemas.openxmlformats.org/officeDocument/2006/relationships/customXml" Target="../ink/ink133.xml"/><Relationship Id="rId207" Type="http://schemas.openxmlformats.org/officeDocument/2006/relationships/image" Target="../media/image166.png"/><Relationship Id="rId206" Type="http://schemas.openxmlformats.org/officeDocument/2006/relationships/customXml" Target="../ink/ink132.xml"/><Relationship Id="rId205" Type="http://schemas.openxmlformats.org/officeDocument/2006/relationships/image" Target="../media/image165.png"/><Relationship Id="rId204" Type="http://schemas.openxmlformats.org/officeDocument/2006/relationships/customXml" Target="../ink/ink131.xml"/><Relationship Id="rId203" Type="http://schemas.openxmlformats.org/officeDocument/2006/relationships/image" Target="../media/image164.png"/><Relationship Id="rId202" Type="http://schemas.openxmlformats.org/officeDocument/2006/relationships/customXml" Target="../ink/ink130.xml"/><Relationship Id="rId201" Type="http://schemas.openxmlformats.org/officeDocument/2006/relationships/image" Target="../media/image163.png"/><Relationship Id="rId200" Type="http://schemas.openxmlformats.org/officeDocument/2006/relationships/customXml" Target="../ink/ink129.xml"/><Relationship Id="rId20" Type="http://schemas.openxmlformats.org/officeDocument/2006/relationships/image" Target="../media/image73.png"/><Relationship Id="rId2" Type="http://schemas.openxmlformats.org/officeDocument/2006/relationships/image" Target="../media/image64.png"/><Relationship Id="rId199" Type="http://schemas.openxmlformats.org/officeDocument/2006/relationships/image" Target="../media/image162.png"/><Relationship Id="rId198" Type="http://schemas.openxmlformats.org/officeDocument/2006/relationships/customXml" Target="../ink/ink128.xml"/><Relationship Id="rId197" Type="http://schemas.openxmlformats.org/officeDocument/2006/relationships/image" Target="../media/image161.png"/><Relationship Id="rId196" Type="http://schemas.openxmlformats.org/officeDocument/2006/relationships/customXml" Target="../ink/ink127.xml"/><Relationship Id="rId195" Type="http://schemas.openxmlformats.org/officeDocument/2006/relationships/image" Target="../media/image160.png"/><Relationship Id="rId194" Type="http://schemas.openxmlformats.org/officeDocument/2006/relationships/customXml" Target="../ink/ink126.xml"/><Relationship Id="rId193" Type="http://schemas.openxmlformats.org/officeDocument/2006/relationships/image" Target="../media/image159.png"/><Relationship Id="rId192" Type="http://schemas.openxmlformats.org/officeDocument/2006/relationships/customXml" Target="../ink/ink125.xml"/><Relationship Id="rId191" Type="http://schemas.openxmlformats.org/officeDocument/2006/relationships/image" Target="../media/image158.png"/><Relationship Id="rId190" Type="http://schemas.openxmlformats.org/officeDocument/2006/relationships/customXml" Target="../ink/ink124.xml"/><Relationship Id="rId19" Type="http://schemas.openxmlformats.org/officeDocument/2006/relationships/customXml" Target="../ink/ink38.xml"/><Relationship Id="rId189" Type="http://schemas.openxmlformats.org/officeDocument/2006/relationships/image" Target="../media/image157.png"/><Relationship Id="rId188" Type="http://schemas.openxmlformats.org/officeDocument/2006/relationships/customXml" Target="../ink/ink123.xml"/><Relationship Id="rId187" Type="http://schemas.openxmlformats.org/officeDocument/2006/relationships/image" Target="../media/image156.png"/><Relationship Id="rId186" Type="http://schemas.openxmlformats.org/officeDocument/2006/relationships/customXml" Target="../ink/ink122.xml"/><Relationship Id="rId185" Type="http://schemas.openxmlformats.org/officeDocument/2006/relationships/image" Target="../media/image155.png"/><Relationship Id="rId184" Type="http://schemas.openxmlformats.org/officeDocument/2006/relationships/customXml" Target="../ink/ink121.xml"/><Relationship Id="rId183" Type="http://schemas.openxmlformats.org/officeDocument/2006/relationships/image" Target="../media/image154.png"/><Relationship Id="rId182" Type="http://schemas.openxmlformats.org/officeDocument/2006/relationships/customXml" Target="../ink/ink120.xml"/><Relationship Id="rId181" Type="http://schemas.openxmlformats.org/officeDocument/2006/relationships/image" Target="../media/image153.png"/><Relationship Id="rId180" Type="http://schemas.openxmlformats.org/officeDocument/2006/relationships/customXml" Target="../ink/ink119.xml"/><Relationship Id="rId18" Type="http://schemas.openxmlformats.org/officeDocument/2006/relationships/image" Target="../media/image72.png"/><Relationship Id="rId179" Type="http://schemas.openxmlformats.org/officeDocument/2006/relationships/image" Target="../media/image152.png"/><Relationship Id="rId178" Type="http://schemas.openxmlformats.org/officeDocument/2006/relationships/customXml" Target="../ink/ink118.xml"/><Relationship Id="rId177" Type="http://schemas.openxmlformats.org/officeDocument/2006/relationships/image" Target="../media/image151.png"/><Relationship Id="rId176" Type="http://schemas.openxmlformats.org/officeDocument/2006/relationships/customXml" Target="../ink/ink117.xml"/><Relationship Id="rId175" Type="http://schemas.openxmlformats.org/officeDocument/2006/relationships/image" Target="../media/image150.png"/><Relationship Id="rId174" Type="http://schemas.openxmlformats.org/officeDocument/2006/relationships/customXml" Target="../ink/ink116.xml"/><Relationship Id="rId173" Type="http://schemas.openxmlformats.org/officeDocument/2006/relationships/image" Target="../media/image149.png"/><Relationship Id="rId172" Type="http://schemas.openxmlformats.org/officeDocument/2006/relationships/customXml" Target="../ink/ink115.xml"/><Relationship Id="rId171" Type="http://schemas.openxmlformats.org/officeDocument/2006/relationships/image" Target="../media/image148.png"/><Relationship Id="rId170" Type="http://schemas.openxmlformats.org/officeDocument/2006/relationships/customXml" Target="../ink/ink114.xml"/><Relationship Id="rId17" Type="http://schemas.openxmlformats.org/officeDocument/2006/relationships/customXml" Target="../ink/ink37.xml"/><Relationship Id="rId169" Type="http://schemas.openxmlformats.org/officeDocument/2006/relationships/image" Target="../media/image147.png"/><Relationship Id="rId168" Type="http://schemas.openxmlformats.org/officeDocument/2006/relationships/customXml" Target="../ink/ink113.xml"/><Relationship Id="rId167" Type="http://schemas.openxmlformats.org/officeDocument/2006/relationships/image" Target="../media/image146.png"/><Relationship Id="rId166" Type="http://schemas.openxmlformats.org/officeDocument/2006/relationships/customXml" Target="../ink/ink112.xml"/><Relationship Id="rId165" Type="http://schemas.openxmlformats.org/officeDocument/2006/relationships/image" Target="../media/image145.png"/><Relationship Id="rId164" Type="http://schemas.openxmlformats.org/officeDocument/2006/relationships/customXml" Target="../ink/ink111.xml"/><Relationship Id="rId163" Type="http://schemas.openxmlformats.org/officeDocument/2006/relationships/image" Target="../media/image144.png"/><Relationship Id="rId162" Type="http://schemas.openxmlformats.org/officeDocument/2006/relationships/customXml" Target="../ink/ink110.xml"/><Relationship Id="rId161" Type="http://schemas.openxmlformats.org/officeDocument/2006/relationships/image" Target="../media/image143.png"/><Relationship Id="rId160" Type="http://schemas.openxmlformats.org/officeDocument/2006/relationships/customXml" Target="../ink/ink109.xml"/><Relationship Id="rId16" Type="http://schemas.openxmlformats.org/officeDocument/2006/relationships/image" Target="../media/image71.png"/><Relationship Id="rId159" Type="http://schemas.openxmlformats.org/officeDocument/2006/relationships/image" Target="../media/image142.png"/><Relationship Id="rId158" Type="http://schemas.openxmlformats.org/officeDocument/2006/relationships/customXml" Target="../ink/ink108.xml"/><Relationship Id="rId157" Type="http://schemas.openxmlformats.org/officeDocument/2006/relationships/image" Target="../media/image141.png"/><Relationship Id="rId156" Type="http://schemas.openxmlformats.org/officeDocument/2006/relationships/customXml" Target="../ink/ink107.xml"/><Relationship Id="rId155" Type="http://schemas.openxmlformats.org/officeDocument/2006/relationships/image" Target="../media/image140.png"/><Relationship Id="rId154" Type="http://schemas.openxmlformats.org/officeDocument/2006/relationships/customXml" Target="../ink/ink106.xml"/><Relationship Id="rId153" Type="http://schemas.openxmlformats.org/officeDocument/2006/relationships/image" Target="../media/image139.png"/><Relationship Id="rId152" Type="http://schemas.openxmlformats.org/officeDocument/2006/relationships/customXml" Target="../ink/ink105.xml"/><Relationship Id="rId151" Type="http://schemas.openxmlformats.org/officeDocument/2006/relationships/image" Target="../media/image138.png"/><Relationship Id="rId150" Type="http://schemas.openxmlformats.org/officeDocument/2006/relationships/customXml" Target="../ink/ink104.xml"/><Relationship Id="rId15" Type="http://schemas.openxmlformats.org/officeDocument/2006/relationships/customXml" Target="../ink/ink36.xml"/><Relationship Id="rId149" Type="http://schemas.openxmlformats.org/officeDocument/2006/relationships/image" Target="../media/image137.png"/><Relationship Id="rId148" Type="http://schemas.openxmlformats.org/officeDocument/2006/relationships/customXml" Target="../ink/ink103.xml"/><Relationship Id="rId147" Type="http://schemas.openxmlformats.org/officeDocument/2006/relationships/image" Target="../media/image136.png"/><Relationship Id="rId146" Type="http://schemas.openxmlformats.org/officeDocument/2006/relationships/customXml" Target="../ink/ink102.xml"/><Relationship Id="rId145" Type="http://schemas.openxmlformats.org/officeDocument/2006/relationships/image" Target="../media/image135.png"/><Relationship Id="rId144" Type="http://schemas.openxmlformats.org/officeDocument/2006/relationships/customXml" Target="../ink/ink101.xml"/><Relationship Id="rId143" Type="http://schemas.openxmlformats.org/officeDocument/2006/relationships/image" Target="../media/image134.png"/><Relationship Id="rId142" Type="http://schemas.openxmlformats.org/officeDocument/2006/relationships/customXml" Target="../ink/ink100.xml"/><Relationship Id="rId141" Type="http://schemas.openxmlformats.org/officeDocument/2006/relationships/image" Target="../media/image133.png"/><Relationship Id="rId140" Type="http://schemas.openxmlformats.org/officeDocument/2006/relationships/customXml" Target="../ink/ink99.xml"/><Relationship Id="rId14" Type="http://schemas.openxmlformats.org/officeDocument/2006/relationships/image" Target="../media/image70.png"/><Relationship Id="rId139" Type="http://schemas.openxmlformats.org/officeDocument/2006/relationships/image" Target="../media/image132.png"/><Relationship Id="rId138" Type="http://schemas.openxmlformats.org/officeDocument/2006/relationships/customXml" Target="../ink/ink98.xml"/><Relationship Id="rId137" Type="http://schemas.openxmlformats.org/officeDocument/2006/relationships/image" Target="../media/image131.png"/><Relationship Id="rId136" Type="http://schemas.openxmlformats.org/officeDocument/2006/relationships/customXml" Target="../ink/ink97.xml"/><Relationship Id="rId135" Type="http://schemas.openxmlformats.org/officeDocument/2006/relationships/image" Target="../media/image130.png"/><Relationship Id="rId134" Type="http://schemas.openxmlformats.org/officeDocument/2006/relationships/customXml" Target="../ink/ink96.xml"/><Relationship Id="rId133" Type="http://schemas.openxmlformats.org/officeDocument/2006/relationships/image" Target="../media/image129.png"/><Relationship Id="rId132" Type="http://schemas.openxmlformats.org/officeDocument/2006/relationships/customXml" Target="../ink/ink95.xml"/><Relationship Id="rId131" Type="http://schemas.openxmlformats.org/officeDocument/2006/relationships/image" Target="../media/image128.png"/><Relationship Id="rId130" Type="http://schemas.openxmlformats.org/officeDocument/2006/relationships/customXml" Target="../ink/ink94.xml"/><Relationship Id="rId13" Type="http://schemas.openxmlformats.org/officeDocument/2006/relationships/customXml" Target="../ink/ink35.xml"/><Relationship Id="rId129" Type="http://schemas.openxmlformats.org/officeDocument/2006/relationships/image" Target="../media/image127.png"/><Relationship Id="rId128" Type="http://schemas.openxmlformats.org/officeDocument/2006/relationships/customXml" Target="../ink/ink93.xml"/><Relationship Id="rId127" Type="http://schemas.openxmlformats.org/officeDocument/2006/relationships/image" Target="../media/image126.png"/><Relationship Id="rId126" Type="http://schemas.openxmlformats.org/officeDocument/2006/relationships/customXml" Target="../ink/ink92.xml"/><Relationship Id="rId125" Type="http://schemas.openxmlformats.org/officeDocument/2006/relationships/image" Target="../media/image125.png"/><Relationship Id="rId124" Type="http://schemas.openxmlformats.org/officeDocument/2006/relationships/customXml" Target="../ink/ink91.xml"/><Relationship Id="rId123" Type="http://schemas.openxmlformats.org/officeDocument/2006/relationships/image" Target="../media/image124.png"/><Relationship Id="rId122" Type="http://schemas.openxmlformats.org/officeDocument/2006/relationships/customXml" Target="../ink/ink90.xml"/><Relationship Id="rId121" Type="http://schemas.openxmlformats.org/officeDocument/2006/relationships/image" Target="../media/image123.png"/><Relationship Id="rId120" Type="http://schemas.openxmlformats.org/officeDocument/2006/relationships/customXml" Target="../ink/ink89.xml"/><Relationship Id="rId12" Type="http://schemas.openxmlformats.org/officeDocument/2006/relationships/image" Target="../media/image69.png"/><Relationship Id="rId119" Type="http://schemas.openxmlformats.org/officeDocument/2006/relationships/image" Target="../media/image122.png"/><Relationship Id="rId118" Type="http://schemas.openxmlformats.org/officeDocument/2006/relationships/customXml" Target="../ink/ink88.xml"/><Relationship Id="rId117" Type="http://schemas.openxmlformats.org/officeDocument/2006/relationships/image" Target="../media/image121.png"/><Relationship Id="rId116" Type="http://schemas.openxmlformats.org/officeDocument/2006/relationships/customXml" Target="../ink/ink87.xml"/><Relationship Id="rId115" Type="http://schemas.openxmlformats.org/officeDocument/2006/relationships/image" Target="../media/image120.png"/><Relationship Id="rId114" Type="http://schemas.openxmlformats.org/officeDocument/2006/relationships/customXml" Target="../ink/ink86.xml"/><Relationship Id="rId113" Type="http://schemas.openxmlformats.org/officeDocument/2006/relationships/image" Target="../media/image119.png"/><Relationship Id="rId112" Type="http://schemas.openxmlformats.org/officeDocument/2006/relationships/customXml" Target="../ink/ink85.xml"/><Relationship Id="rId111" Type="http://schemas.openxmlformats.org/officeDocument/2006/relationships/image" Target="../media/image118.png"/><Relationship Id="rId110" Type="http://schemas.openxmlformats.org/officeDocument/2006/relationships/customXml" Target="../ink/ink84.xml"/><Relationship Id="rId11" Type="http://schemas.openxmlformats.org/officeDocument/2006/relationships/customXml" Target="../ink/ink34.xml"/><Relationship Id="rId109" Type="http://schemas.openxmlformats.org/officeDocument/2006/relationships/image" Target="../media/image117.png"/><Relationship Id="rId108" Type="http://schemas.openxmlformats.org/officeDocument/2006/relationships/customXml" Target="../ink/ink83.xml"/><Relationship Id="rId107" Type="http://schemas.openxmlformats.org/officeDocument/2006/relationships/image" Target="../media/image116.png"/><Relationship Id="rId106" Type="http://schemas.openxmlformats.org/officeDocument/2006/relationships/customXml" Target="../ink/ink82.xml"/><Relationship Id="rId105" Type="http://schemas.openxmlformats.org/officeDocument/2006/relationships/image" Target="../media/image115.png"/><Relationship Id="rId104" Type="http://schemas.openxmlformats.org/officeDocument/2006/relationships/customXml" Target="../ink/ink81.xml"/><Relationship Id="rId103" Type="http://schemas.openxmlformats.org/officeDocument/2006/relationships/image" Target="../media/image114.png"/><Relationship Id="rId102" Type="http://schemas.openxmlformats.org/officeDocument/2006/relationships/customXml" Target="../ink/ink80.xml"/><Relationship Id="rId101" Type="http://schemas.openxmlformats.org/officeDocument/2006/relationships/image" Target="../media/image113.png"/><Relationship Id="rId100" Type="http://schemas.openxmlformats.org/officeDocument/2006/relationships/customXml" Target="../ink/ink79.xml"/><Relationship Id="rId10" Type="http://schemas.openxmlformats.org/officeDocument/2006/relationships/image" Target="../media/image68.png"/><Relationship Id="rId1" Type="http://schemas.openxmlformats.org/officeDocument/2006/relationships/customXml" Target="../ink/ink2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6.xml"/><Relationship Id="rId2" Type="http://schemas.openxmlformats.org/officeDocument/2006/relationships/image" Target="../media/image11.png"/><Relationship Id="rId1" Type="http://schemas.openxmlformats.org/officeDocument/2006/relationships/tags" Target="../tags/tag155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5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8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9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customXml" Target="../ink/ink2.xml"/><Relationship Id="rId7" Type="http://schemas.openxmlformats.org/officeDocument/2006/relationships/image" Target="../media/image26.png"/><Relationship Id="rId63" Type="http://schemas.openxmlformats.org/officeDocument/2006/relationships/slideLayout" Target="../slideLayouts/slideLayout13.xml"/><Relationship Id="rId62" Type="http://schemas.openxmlformats.org/officeDocument/2006/relationships/tags" Target="../tags/tag160.xml"/><Relationship Id="rId61" Type="http://schemas.openxmlformats.org/officeDocument/2006/relationships/image" Target="../media/image53.png"/><Relationship Id="rId60" Type="http://schemas.openxmlformats.org/officeDocument/2006/relationships/customXml" Target="../ink/ink28.xml"/><Relationship Id="rId6" Type="http://schemas.openxmlformats.org/officeDocument/2006/relationships/customXml" Target="../ink/ink1.xml"/><Relationship Id="rId59" Type="http://schemas.openxmlformats.org/officeDocument/2006/relationships/image" Target="../media/image52.png"/><Relationship Id="rId58" Type="http://schemas.openxmlformats.org/officeDocument/2006/relationships/customXml" Target="../ink/ink27.xml"/><Relationship Id="rId57" Type="http://schemas.openxmlformats.org/officeDocument/2006/relationships/image" Target="../media/image51.png"/><Relationship Id="rId56" Type="http://schemas.openxmlformats.org/officeDocument/2006/relationships/customXml" Target="../ink/ink26.xml"/><Relationship Id="rId55" Type="http://schemas.openxmlformats.org/officeDocument/2006/relationships/image" Target="../media/image50.png"/><Relationship Id="rId54" Type="http://schemas.openxmlformats.org/officeDocument/2006/relationships/customXml" Target="../ink/ink25.xml"/><Relationship Id="rId53" Type="http://schemas.openxmlformats.org/officeDocument/2006/relationships/image" Target="../media/image49.png"/><Relationship Id="rId52" Type="http://schemas.openxmlformats.org/officeDocument/2006/relationships/customXml" Target="../ink/ink24.xml"/><Relationship Id="rId51" Type="http://schemas.openxmlformats.org/officeDocument/2006/relationships/image" Target="../media/image48.png"/><Relationship Id="rId50" Type="http://schemas.openxmlformats.org/officeDocument/2006/relationships/customXml" Target="../ink/ink23.xml"/><Relationship Id="rId5" Type="http://schemas.openxmlformats.org/officeDocument/2006/relationships/image" Target="../media/image25.png"/><Relationship Id="rId49" Type="http://schemas.openxmlformats.org/officeDocument/2006/relationships/image" Target="../media/image47.png"/><Relationship Id="rId48" Type="http://schemas.openxmlformats.org/officeDocument/2006/relationships/customXml" Target="../ink/ink22.xml"/><Relationship Id="rId47" Type="http://schemas.openxmlformats.org/officeDocument/2006/relationships/image" Target="../media/image46.png"/><Relationship Id="rId46" Type="http://schemas.openxmlformats.org/officeDocument/2006/relationships/customXml" Target="../ink/ink21.xml"/><Relationship Id="rId45" Type="http://schemas.openxmlformats.org/officeDocument/2006/relationships/image" Target="../media/image45.png"/><Relationship Id="rId44" Type="http://schemas.openxmlformats.org/officeDocument/2006/relationships/customXml" Target="../ink/ink20.xml"/><Relationship Id="rId43" Type="http://schemas.openxmlformats.org/officeDocument/2006/relationships/image" Target="../media/image44.png"/><Relationship Id="rId42" Type="http://schemas.openxmlformats.org/officeDocument/2006/relationships/customXml" Target="../ink/ink19.xml"/><Relationship Id="rId41" Type="http://schemas.openxmlformats.org/officeDocument/2006/relationships/image" Target="../media/image43.png"/><Relationship Id="rId40" Type="http://schemas.openxmlformats.org/officeDocument/2006/relationships/customXml" Target="../ink/ink18.xml"/><Relationship Id="rId4" Type="http://schemas.openxmlformats.org/officeDocument/2006/relationships/image" Target="../media/image24.jpeg"/><Relationship Id="rId39" Type="http://schemas.openxmlformats.org/officeDocument/2006/relationships/image" Target="../media/image42.png"/><Relationship Id="rId38" Type="http://schemas.openxmlformats.org/officeDocument/2006/relationships/customXml" Target="../ink/ink17.xml"/><Relationship Id="rId37" Type="http://schemas.openxmlformats.org/officeDocument/2006/relationships/image" Target="../media/image41.png"/><Relationship Id="rId36" Type="http://schemas.openxmlformats.org/officeDocument/2006/relationships/customXml" Target="../ink/ink16.xml"/><Relationship Id="rId35" Type="http://schemas.openxmlformats.org/officeDocument/2006/relationships/image" Target="../media/image40.png"/><Relationship Id="rId34" Type="http://schemas.openxmlformats.org/officeDocument/2006/relationships/customXml" Target="../ink/ink15.xml"/><Relationship Id="rId33" Type="http://schemas.openxmlformats.org/officeDocument/2006/relationships/image" Target="../media/image39.png"/><Relationship Id="rId32" Type="http://schemas.openxmlformats.org/officeDocument/2006/relationships/customXml" Target="../ink/ink14.xml"/><Relationship Id="rId31" Type="http://schemas.openxmlformats.org/officeDocument/2006/relationships/image" Target="../media/image38.png"/><Relationship Id="rId30" Type="http://schemas.openxmlformats.org/officeDocument/2006/relationships/customXml" Target="../ink/ink13.xml"/><Relationship Id="rId3" Type="http://schemas.openxmlformats.org/officeDocument/2006/relationships/image" Target="../media/image23.jpeg"/><Relationship Id="rId29" Type="http://schemas.openxmlformats.org/officeDocument/2006/relationships/image" Target="../media/image37.png"/><Relationship Id="rId28" Type="http://schemas.openxmlformats.org/officeDocument/2006/relationships/customXml" Target="../ink/ink12.xml"/><Relationship Id="rId27" Type="http://schemas.openxmlformats.org/officeDocument/2006/relationships/image" Target="../media/image36.png"/><Relationship Id="rId26" Type="http://schemas.openxmlformats.org/officeDocument/2006/relationships/customXml" Target="../ink/ink11.xml"/><Relationship Id="rId25" Type="http://schemas.openxmlformats.org/officeDocument/2006/relationships/image" Target="../media/image35.png"/><Relationship Id="rId24" Type="http://schemas.openxmlformats.org/officeDocument/2006/relationships/customXml" Target="../ink/ink10.xml"/><Relationship Id="rId23" Type="http://schemas.openxmlformats.org/officeDocument/2006/relationships/image" Target="../media/image34.png"/><Relationship Id="rId22" Type="http://schemas.openxmlformats.org/officeDocument/2006/relationships/customXml" Target="../ink/ink9.xml"/><Relationship Id="rId21" Type="http://schemas.openxmlformats.org/officeDocument/2006/relationships/image" Target="../media/image33.png"/><Relationship Id="rId20" Type="http://schemas.openxmlformats.org/officeDocument/2006/relationships/customXml" Target="../ink/ink8.xml"/><Relationship Id="rId2" Type="http://schemas.openxmlformats.org/officeDocument/2006/relationships/image" Target="../media/image22.jpeg"/><Relationship Id="rId19" Type="http://schemas.openxmlformats.org/officeDocument/2006/relationships/image" Target="../media/image32.png"/><Relationship Id="rId18" Type="http://schemas.openxmlformats.org/officeDocument/2006/relationships/customXml" Target="../ink/ink7.xml"/><Relationship Id="rId17" Type="http://schemas.openxmlformats.org/officeDocument/2006/relationships/image" Target="../media/image31.png"/><Relationship Id="rId16" Type="http://schemas.openxmlformats.org/officeDocument/2006/relationships/customXml" Target="../ink/ink6.xml"/><Relationship Id="rId15" Type="http://schemas.openxmlformats.org/officeDocument/2006/relationships/image" Target="../media/image30.png"/><Relationship Id="rId14" Type="http://schemas.openxmlformats.org/officeDocument/2006/relationships/customXml" Target="../ink/ink5.xml"/><Relationship Id="rId13" Type="http://schemas.openxmlformats.org/officeDocument/2006/relationships/image" Target="../media/image29.png"/><Relationship Id="rId12" Type="http://schemas.openxmlformats.org/officeDocument/2006/relationships/customXml" Target="../ink/ink4.xml"/><Relationship Id="rId11" Type="http://schemas.openxmlformats.org/officeDocument/2006/relationships/image" Target="../media/image28.png"/><Relationship Id="rId10" Type="http://schemas.openxmlformats.org/officeDocument/2006/relationships/customXml" Target="../ink/ink3.xml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1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/>
          <p:nvPr>
            <p:ph type="subTitle" idx="3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dk1">
                    <a:lumMod val="65000"/>
                    <a:lumOff val="35000"/>
                  </a:schemeClr>
                </a:solidFill>
              </a:rPr>
              <a:t>2022</a:t>
            </a:r>
            <a:r>
              <a:rPr>
                <a:solidFill>
                  <a:schemeClr val="dk1">
                    <a:lumMod val="65000"/>
                    <a:lumOff val="35000"/>
                  </a:schemeClr>
                </a:solidFill>
              </a:rPr>
              <a:t>年</a:t>
            </a:r>
            <a:r>
              <a:rPr lang="en-US" altLang="zh-CN">
                <a:solidFill>
                  <a:schemeClr val="dk1">
                    <a:lumMod val="65000"/>
                    <a:lumOff val="35000"/>
                  </a:schemeClr>
                </a:solidFill>
              </a:rPr>
              <a:t>1</a:t>
            </a:r>
            <a:r>
              <a:rPr>
                <a:solidFill>
                  <a:schemeClr val="dk1">
                    <a:lumMod val="65000"/>
                    <a:lumOff val="35000"/>
                  </a:schemeClr>
                </a:solidFill>
              </a:rPr>
              <a:t>月</a:t>
            </a:r>
            <a:endParaRPr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  <a:cs typeface="汉仪旗黑-85S" panose="00020600040101010101" pitchFamily="18" charset="-122"/>
              </a:rPr>
              <a:t>编译原理</a:t>
            </a:r>
            <a:endParaRPr lang="zh-CN" altLang="en-US">
              <a:solidFill>
                <a:schemeClr val="accent1"/>
              </a:solidFill>
              <a:cs typeface="汉仪旗黑-85S" panose="00020600040101010101" pitchFamily="18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913068" y="3252499"/>
            <a:ext cx="8368467" cy="258952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2000" spc="150" dirty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林奕</a:t>
            </a:r>
            <a:r>
              <a:rPr lang="en-US" altLang="zh-CN" sz="2000" spc="150" dirty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ly_cs@nwpu.edu.cn</a:t>
            </a:r>
            <a:endParaRPr lang="zh-CN" altLang="en-US" sz="2000" spc="15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spc="150" dirty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西北工业大学计算机</a:t>
            </a:r>
            <a:r>
              <a:rPr lang="zh-CN" altLang="en-US" sz="2000" spc="150" dirty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学院</a:t>
            </a:r>
            <a:endParaRPr lang="zh-CN" altLang="en-US" sz="2000" spc="150" dirty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t>、编译器开发工具及其他</a:t>
            </a:r>
            <a:r>
              <a:t>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t>）词法、语法分析相关</a:t>
            </a:r>
            <a:r>
              <a:t>工具</a:t>
            </a:r>
          </a:p>
          <a:p>
            <a:pPr lvl="1"/>
            <a:r>
              <a:rPr lang="en-US" altLang="zh-CN"/>
              <a:t>A</a:t>
            </a:r>
            <a:r>
              <a:t>、</a:t>
            </a:r>
            <a:r>
              <a:rPr lang="en-US" altLang="zh-CN"/>
              <a:t>flex &amp; bison </a:t>
            </a:r>
            <a:r>
              <a:t>（</a:t>
            </a:r>
            <a:r>
              <a:rPr lang="en-US" altLang="zh-CN"/>
              <a:t>c/c++</a:t>
            </a:r>
            <a:r>
              <a:t>版本）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B</a:t>
            </a:r>
            <a:r>
              <a:t>、</a:t>
            </a:r>
            <a:r>
              <a:rPr lang="en-US" altLang="zh-CN"/>
              <a:t>Antlr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C</a:t>
            </a:r>
            <a:r>
              <a:t>、</a:t>
            </a:r>
            <a:r>
              <a:rPr lang="en-US" altLang="zh-CN"/>
              <a:t>Lemon</a:t>
            </a:r>
            <a:r>
              <a:t>：</a:t>
            </a:r>
            <a:r>
              <a:rPr lang="en-US" altLang="zh-CN"/>
              <a:t>SQLite</a:t>
            </a:r>
            <a:r>
              <a:t>数据库的</a:t>
            </a:r>
            <a:r>
              <a:rPr lang="en-US" altLang="zh-CN"/>
              <a:t>SQL</a:t>
            </a:r>
            <a:r>
              <a:t>语言开发工具</a:t>
            </a:r>
          </a:p>
          <a:p>
            <a:pPr marL="228600" lvl="1" algn="l" defTabSz="914400">
              <a:buClrTx/>
              <a:buSzTx/>
            </a:pPr>
            <a:endParaRPr>
              <a:sym typeface="+mn-ea"/>
            </a:endParaRPr>
          </a:p>
          <a:p>
            <a:pPr marL="228600" lvl="1" algn="l" defTabSz="914400">
              <a:buClrTx/>
              <a:buSzTx/>
            </a:pP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）编译器如何做</a:t>
            </a:r>
            <a:r>
              <a:rPr>
                <a:sym typeface="+mn-ea"/>
              </a:rPr>
              <a:t>测试</a:t>
            </a:r>
            <a:endParaRPr>
              <a:sym typeface="+mn-ea"/>
            </a:endParaRPr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 lang="en-US" altLang="zh-CN">
                <a:sym typeface="+mn-ea"/>
              </a:rPr>
              <a:t>https://zhuanlan.zhihu.com/p/37594930</a:t>
            </a:r>
            <a:endParaRPr lang="en-US" altLang="zh-CN">
              <a:sym typeface="+mn-ea"/>
            </a:endParaRPr>
          </a:p>
          <a:p>
            <a:pPr marL="228600" lvl="1" algn="l" defTabSz="914400">
              <a:buClrTx/>
              <a:buSzTx/>
            </a:pPr>
            <a:endParaRPr>
              <a:sym typeface="+mn-ea"/>
            </a:endParaRPr>
          </a:p>
          <a:p>
            <a:pPr marL="228600" lvl="1" algn="l" defTabSz="914400">
              <a:buClrTx/>
              <a:buSzTx/>
            </a:pP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3</a:t>
            </a:r>
            <a:r>
              <a:rPr>
                <a:sym typeface="+mn-ea"/>
              </a:rPr>
              <a:t>）</a:t>
            </a:r>
            <a:r>
              <a:rPr lang="en-US" altLang="zh-CN">
                <a:sym typeface="+mn-ea"/>
              </a:rPr>
              <a:t>SysY</a:t>
            </a:r>
            <a:r>
              <a:rPr>
                <a:sym typeface="+mn-ea"/>
              </a:rPr>
              <a:t>等语言测试</a:t>
            </a:r>
            <a:r>
              <a:rPr>
                <a:sym typeface="+mn-ea"/>
              </a:rPr>
              <a:t>用例</a:t>
            </a:r>
            <a:endParaRPr>
              <a:sym typeface="+mn-ea"/>
            </a:endParaRPr>
          </a:p>
          <a:p>
            <a:pPr lvl="1" algn="l" defTabSz="914400">
              <a:buClrTx/>
              <a:buSzTx/>
              <a:tabLst>
                <a:tab pos="1609725" algn="l"/>
              </a:tabLst>
            </a:pPr>
            <a:r>
              <a:rPr>
                <a:sym typeface="+mn-ea"/>
              </a:rPr>
              <a:t>编译大赛网站：https://compiler.educg.net/</a:t>
            </a:r>
            <a:endParaRPr>
              <a:sym typeface="+mn-ea"/>
            </a:endParaRPr>
          </a:p>
          <a:p>
            <a:pPr lvl="1" algn="l" defTabSz="914400">
              <a:buClrTx/>
              <a:buSzTx/>
              <a:tabLst>
                <a:tab pos="1609725" algn="l"/>
              </a:tabLst>
            </a:pPr>
            <a:endParaRPr>
              <a:sym typeface="+mn-ea"/>
            </a:endParaRPr>
          </a:p>
          <a:p>
            <a:pPr marL="228600" lvl="1" algn="l" defTabSz="914400">
              <a:buClrTx/>
              <a:buSzTx/>
            </a:pPr>
            <a:endParaRPr>
              <a:sym typeface="+mn-ea"/>
            </a:endParaRPr>
          </a:p>
          <a:p>
            <a:pPr lvl="1"/>
            <a:endParaRPr lang="en-US" altLang="zh-CN"/>
          </a:p>
        </p:txBody>
      </p:sp>
      <p:sp>
        <p:nvSpPr>
          <p:cNvPr id="154" name="内容占位符 2"/>
          <p:cNvSpPr>
            <a:spLocks noGrp="1"/>
          </p:cNvSpPr>
          <p:nvPr/>
        </p:nvSpPr>
        <p:spPr>
          <a:xfrm>
            <a:off x="6519545" y="4930775"/>
            <a:ext cx="5233035" cy="15113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990" rIns="0" bIns="46990" rtlCol="0"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sz="1200"/>
              <a:t>编译器测试工具：</a:t>
            </a:r>
            <a:endParaRPr sz="1200"/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200"/>
              <a:t>CSmith</a:t>
            </a:r>
            <a:r>
              <a:rPr sz="1200"/>
              <a:t>，</a:t>
            </a:r>
            <a:endParaRPr sz="1200"/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200"/>
              <a:t>DejaGnu</a:t>
            </a:r>
            <a:r>
              <a:rPr sz="1200"/>
              <a:t>（</a:t>
            </a:r>
            <a:r>
              <a:rPr lang="en-US" altLang="zh-CN" sz="1200"/>
              <a:t>GCC</a:t>
            </a:r>
            <a:r>
              <a:rPr sz="1200"/>
              <a:t>用）：</a:t>
            </a:r>
            <a:endParaRPr sz="1200"/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sz="1200"/>
              <a:t> </a:t>
            </a:r>
            <a:r>
              <a:rPr lang="en-US" altLang="zh-CN" sz="1200"/>
              <a:t>   </a:t>
            </a:r>
            <a:r>
              <a:rPr sz="1200"/>
              <a:t>https://www.gnu.org/software/dejagnu/</a:t>
            </a:r>
            <a:endParaRPr sz="1200"/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200"/>
              <a:t>LLVM Lit</a:t>
            </a:r>
            <a:r>
              <a:rPr sz="1200"/>
              <a:t>：</a:t>
            </a:r>
            <a:endParaRPr sz="1200"/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200"/>
              <a:t>    https://blog.csdn.net/snsn1984/article/details/8617068</a:t>
            </a:r>
            <a:endParaRPr lang="en-US" altLang="zh-CN" sz="1200"/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1200"/>
              <a:t>    https://zhuanlan.zhihu.com/p/54536799</a:t>
            </a:r>
            <a:endParaRPr lang="en-US" altLang="zh-CN" sz="1200"/>
          </a:p>
        </p:txBody>
      </p:sp>
      <p:grpSp>
        <p:nvGrpSpPr>
          <p:cNvPr id="155" name="组合 154" descr="7b0a202020202274657874626f78223a20227b5c2263617465676f72795f69645c223a31303434352c5c2269645c223a32303334323131357d220a7d0a"/>
          <p:cNvGrpSpPr/>
          <p:nvPr/>
        </p:nvGrpSpPr>
        <p:grpSpPr>
          <a:xfrm>
            <a:off x="4618355" y="1301115"/>
            <a:ext cx="4361815" cy="703637"/>
            <a:chOff x="5509" y="3777"/>
            <a:chExt cx="8175" cy="3249"/>
          </a:xfrm>
        </p:grpSpPr>
        <p:grpSp>
          <p:nvGrpSpPr>
            <p:cNvPr id="156" name="图形 15"/>
            <p:cNvGrpSpPr/>
            <p:nvPr/>
          </p:nvGrpSpPr>
          <p:grpSpPr>
            <a:xfrm>
              <a:off x="5509" y="3777"/>
              <a:ext cx="8175" cy="3249"/>
              <a:chOff x="3498344" y="2398295"/>
              <a:chExt cx="5191133" cy="2062802"/>
            </a:xfrm>
          </p:grpSpPr>
          <p:sp>
            <p:nvSpPr>
              <p:cNvPr id="157" name="任意多边形: 形状 17"/>
              <p:cNvSpPr/>
              <p:nvPr/>
            </p:nvSpPr>
            <p:spPr>
              <a:xfrm>
                <a:off x="3652949" y="2551507"/>
                <a:ext cx="5036527" cy="1909590"/>
              </a:xfrm>
              <a:custGeom>
                <a:avLst/>
                <a:gdLst>
                  <a:gd name="connsiteX0" fmla="*/ 384425 w 5036527"/>
                  <a:gd name="connsiteY0" fmla="*/ 0 h 1909590"/>
                  <a:gd name="connsiteX1" fmla="*/ 384425 w 5036527"/>
                  <a:gd name="connsiteY1" fmla="*/ 227034 h 1909590"/>
                  <a:gd name="connsiteX2" fmla="*/ 0 w 5036527"/>
                  <a:gd name="connsiteY2" fmla="*/ 568281 h 1909590"/>
                  <a:gd name="connsiteX3" fmla="*/ 384425 w 5036527"/>
                  <a:gd name="connsiteY3" fmla="*/ 908135 h 1909590"/>
                  <a:gd name="connsiteX4" fmla="*/ 384425 w 5036527"/>
                  <a:gd name="connsiteY4" fmla="*/ 1909590 h 1909590"/>
                  <a:gd name="connsiteX5" fmla="*/ 5036528 w 5036527"/>
                  <a:gd name="connsiteY5" fmla="*/ 1909590 h 1909590"/>
                  <a:gd name="connsiteX6" fmla="*/ 5036528 w 5036527"/>
                  <a:gd name="connsiteY6" fmla="*/ 0 h 190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527" h="1909590">
                    <a:moveTo>
                      <a:pt x="384425" y="0"/>
                    </a:moveTo>
                    <a:lnTo>
                      <a:pt x="384425" y="227034"/>
                    </a:lnTo>
                    <a:lnTo>
                      <a:pt x="0" y="568281"/>
                    </a:lnTo>
                    <a:lnTo>
                      <a:pt x="384425" y="908135"/>
                    </a:lnTo>
                    <a:lnTo>
                      <a:pt x="384425" y="1909590"/>
                    </a:lnTo>
                    <a:lnTo>
                      <a:pt x="5036528" y="1909590"/>
                    </a:lnTo>
                    <a:lnTo>
                      <a:pt x="5036528" y="0"/>
                    </a:lnTo>
                    <a:close/>
                  </a:path>
                </a:pathLst>
              </a:custGeom>
              <a:solidFill>
                <a:srgbClr val="E9E9EB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  <p:sp>
            <p:nvSpPr>
              <p:cNvPr id="158" name="任意多边形: 形状 18"/>
              <p:cNvSpPr/>
              <p:nvPr/>
            </p:nvSpPr>
            <p:spPr>
              <a:xfrm>
                <a:off x="3540129" y="2426151"/>
                <a:ext cx="5036527" cy="1908197"/>
              </a:xfrm>
              <a:custGeom>
                <a:avLst/>
                <a:gdLst>
                  <a:gd name="connsiteX0" fmla="*/ 385818 w 5036527"/>
                  <a:gd name="connsiteY0" fmla="*/ 0 h 1908197"/>
                  <a:gd name="connsiteX1" fmla="*/ 385818 w 5036527"/>
                  <a:gd name="connsiteY1" fmla="*/ 225641 h 1908197"/>
                  <a:gd name="connsiteX2" fmla="*/ 0 w 5036527"/>
                  <a:gd name="connsiteY2" fmla="*/ 566888 h 1908197"/>
                  <a:gd name="connsiteX3" fmla="*/ 385818 w 5036527"/>
                  <a:gd name="connsiteY3" fmla="*/ 908135 h 1908197"/>
                  <a:gd name="connsiteX4" fmla="*/ 385818 w 5036527"/>
                  <a:gd name="connsiteY4" fmla="*/ 1908197 h 1908197"/>
                  <a:gd name="connsiteX5" fmla="*/ 5036528 w 5036527"/>
                  <a:gd name="connsiteY5" fmla="*/ 1908197 h 1908197"/>
                  <a:gd name="connsiteX6" fmla="*/ 5036528 w 5036527"/>
                  <a:gd name="connsiteY6" fmla="*/ 0 h 190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527" h="1908197">
                    <a:moveTo>
                      <a:pt x="385818" y="0"/>
                    </a:moveTo>
                    <a:lnTo>
                      <a:pt x="385818" y="225641"/>
                    </a:lnTo>
                    <a:lnTo>
                      <a:pt x="0" y="566888"/>
                    </a:lnTo>
                    <a:lnTo>
                      <a:pt x="385818" y="908135"/>
                    </a:lnTo>
                    <a:lnTo>
                      <a:pt x="385818" y="1908197"/>
                    </a:lnTo>
                    <a:lnTo>
                      <a:pt x="5036528" y="1908197"/>
                    </a:lnTo>
                    <a:lnTo>
                      <a:pt x="50365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  <p:sp>
            <p:nvSpPr>
              <p:cNvPr id="159" name="任意多边形: 形状 19"/>
              <p:cNvSpPr/>
              <p:nvPr/>
            </p:nvSpPr>
            <p:spPr>
              <a:xfrm>
                <a:off x="3530379" y="2426151"/>
                <a:ext cx="5046277" cy="1908197"/>
              </a:xfrm>
              <a:custGeom>
                <a:avLst/>
                <a:gdLst>
                  <a:gd name="connsiteX0" fmla="*/ 4912565 w 5046277"/>
                  <a:gd name="connsiteY0" fmla="*/ 0 h 1908197"/>
                  <a:gd name="connsiteX1" fmla="*/ 4912565 w 5046277"/>
                  <a:gd name="connsiteY1" fmla="*/ 1763341 h 1908197"/>
                  <a:gd name="connsiteX2" fmla="*/ 473567 w 5046277"/>
                  <a:gd name="connsiteY2" fmla="*/ 1763341 h 1908197"/>
                  <a:gd name="connsiteX3" fmla="*/ 473567 w 5046277"/>
                  <a:gd name="connsiteY3" fmla="*/ 895599 h 1908197"/>
                  <a:gd name="connsiteX4" fmla="*/ 473567 w 5046277"/>
                  <a:gd name="connsiteY4" fmla="*/ 895599 h 1908197"/>
                  <a:gd name="connsiteX5" fmla="*/ 473567 w 5046277"/>
                  <a:gd name="connsiteY5" fmla="*/ 895599 h 1908197"/>
                  <a:gd name="connsiteX6" fmla="*/ 39000 w 5046277"/>
                  <a:gd name="connsiteY6" fmla="*/ 518138 h 1908197"/>
                  <a:gd name="connsiteX7" fmla="*/ 0 w 5046277"/>
                  <a:gd name="connsiteY7" fmla="*/ 562709 h 1908197"/>
                  <a:gd name="connsiteX8" fmla="*/ 395568 w 5046277"/>
                  <a:gd name="connsiteY8" fmla="*/ 906742 h 1908197"/>
                  <a:gd name="connsiteX9" fmla="*/ 395568 w 5046277"/>
                  <a:gd name="connsiteY9" fmla="*/ 1763341 h 1908197"/>
                  <a:gd name="connsiteX10" fmla="*/ 395568 w 5046277"/>
                  <a:gd name="connsiteY10" fmla="*/ 1908197 h 1908197"/>
                  <a:gd name="connsiteX11" fmla="*/ 473567 w 5046277"/>
                  <a:gd name="connsiteY11" fmla="*/ 1908197 h 1908197"/>
                  <a:gd name="connsiteX12" fmla="*/ 4912565 w 5046277"/>
                  <a:gd name="connsiteY12" fmla="*/ 1908197 h 1908197"/>
                  <a:gd name="connsiteX13" fmla="*/ 5046278 w 5046277"/>
                  <a:gd name="connsiteY13" fmla="*/ 1908197 h 1908197"/>
                  <a:gd name="connsiteX14" fmla="*/ 5046278 w 5046277"/>
                  <a:gd name="connsiteY14" fmla="*/ 1763341 h 1908197"/>
                  <a:gd name="connsiteX15" fmla="*/ 5046278 w 5046277"/>
                  <a:gd name="connsiteY15" fmla="*/ 0 h 190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46277" h="1908197">
                    <a:moveTo>
                      <a:pt x="4912565" y="0"/>
                    </a:moveTo>
                    <a:lnTo>
                      <a:pt x="4912565" y="1763341"/>
                    </a:lnTo>
                    <a:lnTo>
                      <a:pt x="473567" y="1763341"/>
                    </a:lnTo>
                    <a:lnTo>
                      <a:pt x="473567" y="895599"/>
                    </a:lnTo>
                    <a:lnTo>
                      <a:pt x="473567" y="895599"/>
                    </a:lnTo>
                    <a:lnTo>
                      <a:pt x="473567" y="895599"/>
                    </a:lnTo>
                    <a:lnTo>
                      <a:pt x="39000" y="518138"/>
                    </a:lnTo>
                    <a:lnTo>
                      <a:pt x="0" y="562709"/>
                    </a:lnTo>
                    <a:lnTo>
                      <a:pt x="395568" y="906742"/>
                    </a:lnTo>
                    <a:lnTo>
                      <a:pt x="395568" y="1763341"/>
                    </a:lnTo>
                    <a:lnTo>
                      <a:pt x="395568" y="1908197"/>
                    </a:lnTo>
                    <a:lnTo>
                      <a:pt x="473567" y="1908197"/>
                    </a:lnTo>
                    <a:lnTo>
                      <a:pt x="4912565" y="1908197"/>
                    </a:lnTo>
                    <a:lnTo>
                      <a:pt x="5046278" y="1908197"/>
                    </a:lnTo>
                    <a:lnTo>
                      <a:pt x="5046278" y="1763341"/>
                    </a:lnTo>
                    <a:lnTo>
                      <a:pt x="5046278" y="0"/>
                    </a:lnTo>
                    <a:close/>
                  </a:path>
                </a:pathLst>
              </a:custGeom>
              <a:solidFill>
                <a:srgbClr val="B4B4B5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  <p:sp>
            <p:nvSpPr>
              <p:cNvPr id="160" name="任意多边形: 形状 20"/>
              <p:cNvSpPr/>
              <p:nvPr/>
            </p:nvSpPr>
            <p:spPr>
              <a:xfrm>
                <a:off x="3498344" y="2398295"/>
                <a:ext cx="5106170" cy="1963910"/>
              </a:xfrm>
              <a:custGeom>
                <a:avLst/>
                <a:gdLst>
                  <a:gd name="connsiteX0" fmla="*/ 5104777 w 5106170"/>
                  <a:gd name="connsiteY0" fmla="*/ 1963911 h 1963910"/>
                  <a:gd name="connsiteX1" fmla="*/ 399747 w 5106170"/>
                  <a:gd name="connsiteY1" fmla="*/ 1963911 h 1963910"/>
                  <a:gd name="connsiteX2" fmla="*/ 399747 w 5106170"/>
                  <a:gd name="connsiteY2" fmla="*/ 947134 h 1963910"/>
                  <a:gd name="connsiteX3" fmla="*/ 0 w 5106170"/>
                  <a:gd name="connsiteY3" fmla="*/ 594745 h 1963910"/>
                  <a:gd name="connsiteX4" fmla="*/ 399747 w 5106170"/>
                  <a:gd name="connsiteY4" fmla="*/ 240962 h 1963910"/>
                  <a:gd name="connsiteX5" fmla="*/ 399747 w 5106170"/>
                  <a:gd name="connsiteY5" fmla="*/ 0 h 1963910"/>
                  <a:gd name="connsiteX6" fmla="*/ 5106170 w 5106170"/>
                  <a:gd name="connsiteY6" fmla="*/ 0 h 1963910"/>
                  <a:gd name="connsiteX7" fmla="*/ 5106170 w 5106170"/>
                  <a:gd name="connsiteY7" fmla="*/ 1963911 h 1963910"/>
                  <a:gd name="connsiteX8" fmla="*/ 454067 w 5106170"/>
                  <a:gd name="connsiteY8" fmla="*/ 1908197 h 1963910"/>
                  <a:gd name="connsiteX9" fmla="*/ 5050456 w 5106170"/>
                  <a:gd name="connsiteY9" fmla="*/ 1908197 h 1963910"/>
                  <a:gd name="connsiteX10" fmla="*/ 5050456 w 5106170"/>
                  <a:gd name="connsiteY10" fmla="*/ 55714 h 1963910"/>
                  <a:gd name="connsiteX11" fmla="*/ 454067 w 5106170"/>
                  <a:gd name="connsiteY11" fmla="*/ 55714 h 1963910"/>
                  <a:gd name="connsiteX12" fmla="*/ 454067 w 5106170"/>
                  <a:gd name="connsiteY12" fmla="*/ 267426 h 1963910"/>
                  <a:gd name="connsiteX13" fmla="*/ 83571 w 5106170"/>
                  <a:gd name="connsiteY13" fmla="*/ 594745 h 1963910"/>
                  <a:gd name="connsiteX14" fmla="*/ 455460 w 5106170"/>
                  <a:gd name="connsiteY14" fmla="*/ 923456 h 1963910"/>
                  <a:gd name="connsiteX15" fmla="*/ 455460 w 5106170"/>
                  <a:gd name="connsiteY15" fmla="*/ 1908197 h 196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106170" h="1963910">
                    <a:moveTo>
                      <a:pt x="5104777" y="1963911"/>
                    </a:moveTo>
                    <a:lnTo>
                      <a:pt x="399747" y="1963911"/>
                    </a:lnTo>
                    <a:lnTo>
                      <a:pt x="399747" y="947134"/>
                    </a:lnTo>
                    <a:lnTo>
                      <a:pt x="0" y="594745"/>
                    </a:lnTo>
                    <a:lnTo>
                      <a:pt x="399747" y="240962"/>
                    </a:lnTo>
                    <a:lnTo>
                      <a:pt x="399747" y="0"/>
                    </a:lnTo>
                    <a:lnTo>
                      <a:pt x="5106170" y="0"/>
                    </a:lnTo>
                    <a:lnTo>
                      <a:pt x="5106170" y="1963911"/>
                    </a:lnTo>
                    <a:close/>
                    <a:moveTo>
                      <a:pt x="454067" y="1908197"/>
                    </a:moveTo>
                    <a:lnTo>
                      <a:pt x="5050456" y="1908197"/>
                    </a:lnTo>
                    <a:lnTo>
                      <a:pt x="5050456" y="55714"/>
                    </a:lnTo>
                    <a:lnTo>
                      <a:pt x="454067" y="55714"/>
                    </a:lnTo>
                    <a:lnTo>
                      <a:pt x="454067" y="267426"/>
                    </a:lnTo>
                    <a:lnTo>
                      <a:pt x="83571" y="594745"/>
                    </a:lnTo>
                    <a:lnTo>
                      <a:pt x="455460" y="923456"/>
                    </a:lnTo>
                    <a:lnTo>
                      <a:pt x="455460" y="1908197"/>
                    </a:lnTo>
                    <a:close/>
                  </a:path>
                </a:pathLst>
              </a:custGeom>
              <a:solidFill>
                <a:srgbClr val="231815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</p:grpSp>
        <p:sp>
          <p:nvSpPr>
            <p:cNvPr id="161" name="文本框 160"/>
            <p:cNvSpPr txBox="1"/>
            <p:nvPr/>
          </p:nvSpPr>
          <p:spPr>
            <a:xfrm>
              <a:off x="6473" y="4132"/>
              <a:ext cx="6708" cy="26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《</a:t>
              </a:r>
              <a:r>
                <a:rPr lang="en-US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flex&amp;bison</a:t>
              </a:r>
              <a:r>
                <a:rPr lang="zh-CN" altLang="en-US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》</a:t>
              </a:r>
              <a:r>
                <a:rPr lang="en-US" altLang="zh-CN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/</a:t>
              </a:r>
              <a:r>
                <a:rPr lang="zh-CN" altLang="en-US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自底向上分析</a:t>
              </a:r>
              <a:r>
                <a:rPr lang="en-US" altLang="zh-CN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LR</a:t>
              </a:r>
              <a:endParaRPr lang="en-US" altLang="zh-CN" sz="1600" spc="200">
                <a:solidFill>
                  <a:schemeClr val="tx1"/>
                </a:solidFill>
                <a:uFillTx/>
                <a:latin typeface="汉仪中黑简" panose="02010600000101010101" charset="-122"/>
                <a:ea typeface="汉仪中黑简" panose="02010600000101010101" charset="-122"/>
              </a:endParaRPr>
            </a:p>
            <a:p>
              <a:pPr algn="just" fontAlgn="auto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有源码，数据库</a:t>
              </a:r>
              <a:r>
                <a:rPr lang="en-US" altLang="zh-CN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SQL</a:t>
              </a:r>
              <a:r>
                <a:rPr lang="zh-CN" altLang="en-US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语言的例子</a:t>
              </a:r>
              <a:endParaRPr lang="zh-CN" altLang="en-US" sz="1600" spc="200">
                <a:solidFill>
                  <a:schemeClr val="tx1"/>
                </a:solidFill>
                <a:uFillTx/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62" name="组合 161" descr="7b0a202020202274657874626f78223a20227b5c2263617465676f72795f69645c223a31303434352c5c2269645c223a32303334323131357d220a7d0a"/>
          <p:cNvGrpSpPr/>
          <p:nvPr/>
        </p:nvGrpSpPr>
        <p:grpSpPr>
          <a:xfrm>
            <a:off x="2487295" y="2313940"/>
            <a:ext cx="7617460" cy="407670"/>
            <a:chOff x="5509" y="3777"/>
            <a:chExt cx="8175" cy="3249"/>
          </a:xfrm>
        </p:grpSpPr>
        <p:grpSp>
          <p:nvGrpSpPr>
            <p:cNvPr id="163" name="图形 15"/>
            <p:cNvGrpSpPr/>
            <p:nvPr/>
          </p:nvGrpSpPr>
          <p:grpSpPr>
            <a:xfrm>
              <a:off x="5509" y="3777"/>
              <a:ext cx="8175" cy="3249"/>
              <a:chOff x="3498344" y="2398295"/>
              <a:chExt cx="5191133" cy="2062802"/>
            </a:xfrm>
          </p:grpSpPr>
          <p:sp>
            <p:nvSpPr>
              <p:cNvPr id="164" name="任意多边形: 形状 17"/>
              <p:cNvSpPr/>
              <p:nvPr/>
            </p:nvSpPr>
            <p:spPr>
              <a:xfrm>
                <a:off x="3652949" y="2551507"/>
                <a:ext cx="5036527" cy="1909590"/>
              </a:xfrm>
              <a:custGeom>
                <a:avLst/>
                <a:gdLst>
                  <a:gd name="connsiteX0" fmla="*/ 384425 w 5036527"/>
                  <a:gd name="connsiteY0" fmla="*/ 0 h 1909590"/>
                  <a:gd name="connsiteX1" fmla="*/ 384425 w 5036527"/>
                  <a:gd name="connsiteY1" fmla="*/ 227034 h 1909590"/>
                  <a:gd name="connsiteX2" fmla="*/ 0 w 5036527"/>
                  <a:gd name="connsiteY2" fmla="*/ 568281 h 1909590"/>
                  <a:gd name="connsiteX3" fmla="*/ 384425 w 5036527"/>
                  <a:gd name="connsiteY3" fmla="*/ 908135 h 1909590"/>
                  <a:gd name="connsiteX4" fmla="*/ 384425 w 5036527"/>
                  <a:gd name="connsiteY4" fmla="*/ 1909590 h 1909590"/>
                  <a:gd name="connsiteX5" fmla="*/ 5036528 w 5036527"/>
                  <a:gd name="connsiteY5" fmla="*/ 1909590 h 1909590"/>
                  <a:gd name="connsiteX6" fmla="*/ 5036528 w 5036527"/>
                  <a:gd name="connsiteY6" fmla="*/ 0 h 190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527" h="1909590">
                    <a:moveTo>
                      <a:pt x="384425" y="0"/>
                    </a:moveTo>
                    <a:lnTo>
                      <a:pt x="384425" y="227034"/>
                    </a:lnTo>
                    <a:lnTo>
                      <a:pt x="0" y="568281"/>
                    </a:lnTo>
                    <a:lnTo>
                      <a:pt x="384425" y="908135"/>
                    </a:lnTo>
                    <a:lnTo>
                      <a:pt x="384425" y="1909590"/>
                    </a:lnTo>
                    <a:lnTo>
                      <a:pt x="5036528" y="1909590"/>
                    </a:lnTo>
                    <a:lnTo>
                      <a:pt x="5036528" y="0"/>
                    </a:lnTo>
                    <a:close/>
                  </a:path>
                </a:pathLst>
              </a:custGeom>
              <a:solidFill>
                <a:srgbClr val="E9E9EB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  <p:sp>
            <p:nvSpPr>
              <p:cNvPr id="165" name="任意多边形: 形状 18"/>
              <p:cNvSpPr/>
              <p:nvPr/>
            </p:nvSpPr>
            <p:spPr>
              <a:xfrm>
                <a:off x="3540129" y="2426151"/>
                <a:ext cx="5036527" cy="1908197"/>
              </a:xfrm>
              <a:custGeom>
                <a:avLst/>
                <a:gdLst>
                  <a:gd name="connsiteX0" fmla="*/ 385818 w 5036527"/>
                  <a:gd name="connsiteY0" fmla="*/ 0 h 1908197"/>
                  <a:gd name="connsiteX1" fmla="*/ 385818 w 5036527"/>
                  <a:gd name="connsiteY1" fmla="*/ 225641 h 1908197"/>
                  <a:gd name="connsiteX2" fmla="*/ 0 w 5036527"/>
                  <a:gd name="connsiteY2" fmla="*/ 566888 h 1908197"/>
                  <a:gd name="connsiteX3" fmla="*/ 385818 w 5036527"/>
                  <a:gd name="connsiteY3" fmla="*/ 908135 h 1908197"/>
                  <a:gd name="connsiteX4" fmla="*/ 385818 w 5036527"/>
                  <a:gd name="connsiteY4" fmla="*/ 1908197 h 1908197"/>
                  <a:gd name="connsiteX5" fmla="*/ 5036528 w 5036527"/>
                  <a:gd name="connsiteY5" fmla="*/ 1908197 h 1908197"/>
                  <a:gd name="connsiteX6" fmla="*/ 5036528 w 5036527"/>
                  <a:gd name="connsiteY6" fmla="*/ 0 h 190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527" h="1908197">
                    <a:moveTo>
                      <a:pt x="385818" y="0"/>
                    </a:moveTo>
                    <a:lnTo>
                      <a:pt x="385818" y="225641"/>
                    </a:lnTo>
                    <a:lnTo>
                      <a:pt x="0" y="566888"/>
                    </a:lnTo>
                    <a:lnTo>
                      <a:pt x="385818" y="908135"/>
                    </a:lnTo>
                    <a:lnTo>
                      <a:pt x="385818" y="1908197"/>
                    </a:lnTo>
                    <a:lnTo>
                      <a:pt x="5036528" y="1908197"/>
                    </a:lnTo>
                    <a:lnTo>
                      <a:pt x="50365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  <p:sp>
            <p:nvSpPr>
              <p:cNvPr id="166" name="任意多边形: 形状 19"/>
              <p:cNvSpPr/>
              <p:nvPr/>
            </p:nvSpPr>
            <p:spPr>
              <a:xfrm>
                <a:off x="3530379" y="2426151"/>
                <a:ext cx="5046277" cy="1908197"/>
              </a:xfrm>
              <a:custGeom>
                <a:avLst/>
                <a:gdLst>
                  <a:gd name="connsiteX0" fmla="*/ 4912565 w 5046277"/>
                  <a:gd name="connsiteY0" fmla="*/ 0 h 1908197"/>
                  <a:gd name="connsiteX1" fmla="*/ 4912565 w 5046277"/>
                  <a:gd name="connsiteY1" fmla="*/ 1763341 h 1908197"/>
                  <a:gd name="connsiteX2" fmla="*/ 473567 w 5046277"/>
                  <a:gd name="connsiteY2" fmla="*/ 1763341 h 1908197"/>
                  <a:gd name="connsiteX3" fmla="*/ 473567 w 5046277"/>
                  <a:gd name="connsiteY3" fmla="*/ 895599 h 1908197"/>
                  <a:gd name="connsiteX4" fmla="*/ 473567 w 5046277"/>
                  <a:gd name="connsiteY4" fmla="*/ 895599 h 1908197"/>
                  <a:gd name="connsiteX5" fmla="*/ 473567 w 5046277"/>
                  <a:gd name="connsiteY5" fmla="*/ 895599 h 1908197"/>
                  <a:gd name="connsiteX6" fmla="*/ 39000 w 5046277"/>
                  <a:gd name="connsiteY6" fmla="*/ 518138 h 1908197"/>
                  <a:gd name="connsiteX7" fmla="*/ 0 w 5046277"/>
                  <a:gd name="connsiteY7" fmla="*/ 562709 h 1908197"/>
                  <a:gd name="connsiteX8" fmla="*/ 395568 w 5046277"/>
                  <a:gd name="connsiteY8" fmla="*/ 906742 h 1908197"/>
                  <a:gd name="connsiteX9" fmla="*/ 395568 w 5046277"/>
                  <a:gd name="connsiteY9" fmla="*/ 1763341 h 1908197"/>
                  <a:gd name="connsiteX10" fmla="*/ 395568 w 5046277"/>
                  <a:gd name="connsiteY10" fmla="*/ 1908197 h 1908197"/>
                  <a:gd name="connsiteX11" fmla="*/ 473567 w 5046277"/>
                  <a:gd name="connsiteY11" fmla="*/ 1908197 h 1908197"/>
                  <a:gd name="connsiteX12" fmla="*/ 4912565 w 5046277"/>
                  <a:gd name="connsiteY12" fmla="*/ 1908197 h 1908197"/>
                  <a:gd name="connsiteX13" fmla="*/ 5046278 w 5046277"/>
                  <a:gd name="connsiteY13" fmla="*/ 1908197 h 1908197"/>
                  <a:gd name="connsiteX14" fmla="*/ 5046278 w 5046277"/>
                  <a:gd name="connsiteY14" fmla="*/ 1763341 h 1908197"/>
                  <a:gd name="connsiteX15" fmla="*/ 5046278 w 5046277"/>
                  <a:gd name="connsiteY15" fmla="*/ 0 h 190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46277" h="1908197">
                    <a:moveTo>
                      <a:pt x="4912565" y="0"/>
                    </a:moveTo>
                    <a:lnTo>
                      <a:pt x="4912565" y="1763341"/>
                    </a:lnTo>
                    <a:lnTo>
                      <a:pt x="473567" y="1763341"/>
                    </a:lnTo>
                    <a:lnTo>
                      <a:pt x="473567" y="895599"/>
                    </a:lnTo>
                    <a:lnTo>
                      <a:pt x="473567" y="895599"/>
                    </a:lnTo>
                    <a:lnTo>
                      <a:pt x="473567" y="895599"/>
                    </a:lnTo>
                    <a:lnTo>
                      <a:pt x="39000" y="518138"/>
                    </a:lnTo>
                    <a:lnTo>
                      <a:pt x="0" y="562709"/>
                    </a:lnTo>
                    <a:lnTo>
                      <a:pt x="395568" y="906742"/>
                    </a:lnTo>
                    <a:lnTo>
                      <a:pt x="395568" y="1763341"/>
                    </a:lnTo>
                    <a:lnTo>
                      <a:pt x="395568" y="1908197"/>
                    </a:lnTo>
                    <a:lnTo>
                      <a:pt x="473567" y="1908197"/>
                    </a:lnTo>
                    <a:lnTo>
                      <a:pt x="4912565" y="1908197"/>
                    </a:lnTo>
                    <a:lnTo>
                      <a:pt x="5046278" y="1908197"/>
                    </a:lnTo>
                    <a:lnTo>
                      <a:pt x="5046278" y="1763341"/>
                    </a:lnTo>
                    <a:lnTo>
                      <a:pt x="5046278" y="0"/>
                    </a:lnTo>
                    <a:close/>
                  </a:path>
                </a:pathLst>
              </a:custGeom>
              <a:solidFill>
                <a:srgbClr val="B4B4B5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  <p:sp>
            <p:nvSpPr>
              <p:cNvPr id="167" name="任意多边形: 形状 20"/>
              <p:cNvSpPr/>
              <p:nvPr/>
            </p:nvSpPr>
            <p:spPr>
              <a:xfrm>
                <a:off x="3498344" y="2398295"/>
                <a:ext cx="5106170" cy="1963910"/>
              </a:xfrm>
              <a:custGeom>
                <a:avLst/>
                <a:gdLst>
                  <a:gd name="connsiteX0" fmla="*/ 5104777 w 5106170"/>
                  <a:gd name="connsiteY0" fmla="*/ 1963911 h 1963910"/>
                  <a:gd name="connsiteX1" fmla="*/ 399747 w 5106170"/>
                  <a:gd name="connsiteY1" fmla="*/ 1963911 h 1963910"/>
                  <a:gd name="connsiteX2" fmla="*/ 399747 w 5106170"/>
                  <a:gd name="connsiteY2" fmla="*/ 947134 h 1963910"/>
                  <a:gd name="connsiteX3" fmla="*/ 0 w 5106170"/>
                  <a:gd name="connsiteY3" fmla="*/ 594745 h 1963910"/>
                  <a:gd name="connsiteX4" fmla="*/ 399747 w 5106170"/>
                  <a:gd name="connsiteY4" fmla="*/ 240962 h 1963910"/>
                  <a:gd name="connsiteX5" fmla="*/ 399747 w 5106170"/>
                  <a:gd name="connsiteY5" fmla="*/ 0 h 1963910"/>
                  <a:gd name="connsiteX6" fmla="*/ 5106170 w 5106170"/>
                  <a:gd name="connsiteY6" fmla="*/ 0 h 1963910"/>
                  <a:gd name="connsiteX7" fmla="*/ 5106170 w 5106170"/>
                  <a:gd name="connsiteY7" fmla="*/ 1963911 h 1963910"/>
                  <a:gd name="connsiteX8" fmla="*/ 454067 w 5106170"/>
                  <a:gd name="connsiteY8" fmla="*/ 1908197 h 1963910"/>
                  <a:gd name="connsiteX9" fmla="*/ 5050456 w 5106170"/>
                  <a:gd name="connsiteY9" fmla="*/ 1908197 h 1963910"/>
                  <a:gd name="connsiteX10" fmla="*/ 5050456 w 5106170"/>
                  <a:gd name="connsiteY10" fmla="*/ 55714 h 1963910"/>
                  <a:gd name="connsiteX11" fmla="*/ 454067 w 5106170"/>
                  <a:gd name="connsiteY11" fmla="*/ 55714 h 1963910"/>
                  <a:gd name="connsiteX12" fmla="*/ 454067 w 5106170"/>
                  <a:gd name="connsiteY12" fmla="*/ 267426 h 1963910"/>
                  <a:gd name="connsiteX13" fmla="*/ 83571 w 5106170"/>
                  <a:gd name="connsiteY13" fmla="*/ 594745 h 1963910"/>
                  <a:gd name="connsiteX14" fmla="*/ 455460 w 5106170"/>
                  <a:gd name="connsiteY14" fmla="*/ 923456 h 1963910"/>
                  <a:gd name="connsiteX15" fmla="*/ 455460 w 5106170"/>
                  <a:gd name="connsiteY15" fmla="*/ 1908197 h 196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106170" h="1963910">
                    <a:moveTo>
                      <a:pt x="5104777" y="1963911"/>
                    </a:moveTo>
                    <a:lnTo>
                      <a:pt x="399747" y="1963911"/>
                    </a:lnTo>
                    <a:lnTo>
                      <a:pt x="399747" y="947134"/>
                    </a:lnTo>
                    <a:lnTo>
                      <a:pt x="0" y="594745"/>
                    </a:lnTo>
                    <a:lnTo>
                      <a:pt x="399747" y="240962"/>
                    </a:lnTo>
                    <a:lnTo>
                      <a:pt x="399747" y="0"/>
                    </a:lnTo>
                    <a:lnTo>
                      <a:pt x="5106170" y="0"/>
                    </a:lnTo>
                    <a:lnTo>
                      <a:pt x="5106170" y="1963911"/>
                    </a:lnTo>
                    <a:close/>
                    <a:moveTo>
                      <a:pt x="454067" y="1908197"/>
                    </a:moveTo>
                    <a:lnTo>
                      <a:pt x="5050456" y="1908197"/>
                    </a:lnTo>
                    <a:lnTo>
                      <a:pt x="5050456" y="55714"/>
                    </a:lnTo>
                    <a:lnTo>
                      <a:pt x="454067" y="55714"/>
                    </a:lnTo>
                    <a:lnTo>
                      <a:pt x="454067" y="267426"/>
                    </a:lnTo>
                    <a:lnTo>
                      <a:pt x="83571" y="594745"/>
                    </a:lnTo>
                    <a:lnTo>
                      <a:pt x="455460" y="923456"/>
                    </a:lnTo>
                    <a:lnTo>
                      <a:pt x="455460" y="1908197"/>
                    </a:lnTo>
                    <a:close/>
                  </a:path>
                </a:pathLst>
              </a:custGeom>
              <a:solidFill>
                <a:srgbClr val="231815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</p:grpSp>
        <p:sp>
          <p:nvSpPr>
            <p:cNvPr id="168" name="文本框 167"/>
            <p:cNvSpPr txBox="1"/>
            <p:nvPr/>
          </p:nvSpPr>
          <p:spPr>
            <a:xfrm>
              <a:off x="6473" y="4132"/>
              <a:ext cx="6708" cy="26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LL(*)</a:t>
              </a:r>
              <a:r>
                <a:rPr lang="zh-CN" altLang="en-US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自顶向下分析</a:t>
              </a:r>
              <a:r>
                <a:rPr lang="en-US" altLang="zh-CN"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 / https://www.antlr.org/</a:t>
              </a:r>
              <a:endParaRPr lang="en-US" altLang="zh-CN" sz="1600" spc="200">
                <a:solidFill>
                  <a:schemeClr val="tx1"/>
                </a:solidFill>
                <a:uFillTx/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79" name="组合 178" descr="7b0a202020202274657874626f78223a20227b5c2263617465676f72795f69645c223a31303431302c5c2269645c223a32303334323032337d220a7d0a"/>
          <p:cNvGrpSpPr/>
          <p:nvPr/>
        </p:nvGrpSpPr>
        <p:grpSpPr>
          <a:xfrm>
            <a:off x="6778625" y="4016375"/>
            <a:ext cx="3977640" cy="806254"/>
            <a:chOff x="5370" y="3510"/>
            <a:chExt cx="8461" cy="4029"/>
          </a:xfrm>
        </p:grpSpPr>
        <p:sp>
          <p:nvSpPr>
            <p:cNvPr id="180" name="矩形 179"/>
            <p:cNvSpPr/>
            <p:nvPr/>
          </p:nvSpPr>
          <p:spPr>
            <a:xfrm>
              <a:off x="5370" y="3510"/>
              <a:ext cx="8461" cy="3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5370" y="3510"/>
              <a:ext cx="227" cy="3780"/>
            </a:xfrm>
            <a:prstGeom prst="rect">
              <a:avLst/>
            </a:prstGeom>
            <a:solidFill>
              <a:srgbClr val="2F7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5896" y="3763"/>
              <a:ext cx="7424" cy="37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20000"/>
                </a:lnSpc>
              </a:pP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GCC——DejaGnu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测试框架</a:t>
              </a:r>
              <a:endParaRPr lang="zh-CN" altLang="en-US">
                <a:latin typeface="汉仪晓波折纸体简" panose="00020600040101010101" charset="-122"/>
                <a:ea typeface="汉仪晓波折纸体简" panose="00020600040101010101" charset="-122"/>
                <a:cs typeface="汉仪晓波折纸体简" panose="00020600040101010101" charset="-122"/>
              </a:endParaRPr>
            </a:p>
            <a:p>
              <a:pPr fontAlgn="auto">
                <a:lnSpc>
                  <a:spcPct val="120000"/>
                </a:lnSpc>
              </a:pP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  <a:sym typeface="+mn-ea"/>
                </a:rPr>
                <a:t>LLVM——Lit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  <a:sym typeface="+mn-ea"/>
                </a:rPr>
                <a:t>测试框架</a:t>
              </a:r>
              <a:endParaRPr lang="zh-CN" altLang="en-US">
                <a:latin typeface="汉仪晓波折纸体简" panose="00020600040101010101" charset="-122"/>
                <a:ea typeface="汉仪晓波折纸体简" panose="00020600040101010101" charset="-122"/>
                <a:cs typeface="汉仪晓波折纸体简" panose="00020600040101010101" charset="-122"/>
                <a:sym typeface="+mn-ea"/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13186" y="6652"/>
              <a:ext cx="453" cy="454"/>
              <a:chOff x="13315" y="6781"/>
              <a:chExt cx="403" cy="404"/>
            </a:xfrm>
          </p:grpSpPr>
          <p:sp>
            <p:nvSpPr>
              <p:cNvPr id="184" name="矩形 183"/>
              <p:cNvSpPr/>
              <p:nvPr/>
            </p:nvSpPr>
            <p:spPr>
              <a:xfrm>
                <a:off x="13435" y="6902"/>
                <a:ext cx="283" cy="283"/>
              </a:xfrm>
              <a:prstGeom prst="rect">
                <a:avLst/>
              </a:prstGeom>
              <a:solidFill>
                <a:srgbClr val="8EBC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13315" y="6781"/>
                <a:ext cx="283" cy="283"/>
              </a:xfrm>
              <a:prstGeom prst="rect">
                <a:avLst/>
              </a:prstGeom>
              <a:solidFill>
                <a:srgbClr val="2F7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187" name="左箭头 186"/>
          <p:cNvSpPr/>
          <p:nvPr/>
        </p:nvSpPr>
        <p:spPr>
          <a:xfrm>
            <a:off x="4869180" y="4067175"/>
            <a:ext cx="1530985" cy="203200"/>
          </a:xfrm>
          <a:prstGeom prst="leftArrow">
            <a:avLst/>
          </a:prstGeom>
          <a:solidFill>
            <a:schemeClr val="bg1"/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9" name="组合 188" descr="7b0a202020202274657874626f78223a20227b5c2263617465676f72795f69645c223a31303434352c5c2269645c223a32303334323131357d220a7d0a"/>
          <p:cNvGrpSpPr/>
          <p:nvPr/>
        </p:nvGrpSpPr>
        <p:grpSpPr>
          <a:xfrm>
            <a:off x="6358890" y="2973070"/>
            <a:ext cx="5556885" cy="703580"/>
            <a:chOff x="5509" y="3777"/>
            <a:chExt cx="8175" cy="3249"/>
          </a:xfrm>
        </p:grpSpPr>
        <p:grpSp>
          <p:nvGrpSpPr>
            <p:cNvPr id="190" name="图形 15"/>
            <p:cNvGrpSpPr/>
            <p:nvPr/>
          </p:nvGrpSpPr>
          <p:grpSpPr>
            <a:xfrm>
              <a:off x="5509" y="3777"/>
              <a:ext cx="8175" cy="3249"/>
              <a:chOff x="3498344" y="2398295"/>
              <a:chExt cx="5191133" cy="2062802"/>
            </a:xfrm>
          </p:grpSpPr>
          <p:sp>
            <p:nvSpPr>
              <p:cNvPr id="191" name="任意多边形: 形状 17"/>
              <p:cNvSpPr/>
              <p:nvPr/>
            </p:nvSpPr>
            <p:spPr>
              <a:xfrm>
                <a:off x="3652949" y="2551507"/>
                <a:ext cx="5036527" cy="1909590"/>
              </a:xfrm>
              <a:custGeom>
                <a:avLst/>
                <a:gdLst>
                  <a:gd name="connsiteX0" fmla="*/ 384425 w 5036527"/>
                  <a:gd name="connsiteY0" fmla="*/ 0 h 1909590"/>
                  <a:gd name="connsiteX1" fmla="*/ 384425 w 5036527"/>
                  <a:gd name="connsiteY1" fmla="*/ 227034 h 1909590"/>
                  <a:gd name="connsiteX2" fmla="*/ 0 w 5036527"/>
                  <a:gd name="connsiteY2" fmla="*/ 568281 h 1909590"/>
                  <a:gd name="connsiteX3" fmla="*/ 384425 w 5036527"/>
                  <a:gd name="connsiteY3" fmla="*/ 908135 h 1909590"/>
                  <a:gd name="connsiteX4" fmla="*/ 384425 w 5036527"/>
                  <a:gd name="connsiteY4" fmla="*/ 1909590 h 1909590"/>
                  <a:gd name="connsiteX5" fmla="*/ 5036528 w 5036527"/>
                  <a:gd name="connsiteY5" fmla="*/ 1909590 h 1909590"/>
                  <a:gd name="connsiteX6" fmla="*/ 5036528 w 5036527"/>
                  <a:gd name="connsiteY6" fmla="*/ 0 h 190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527" h="1909590">
                    <a:moveTo>
                      <a:pt x="384425" y="0"/>
                    </a:moveTo>
                    <a:lnTo>
                      <a:pt x="384425" y="227034"/>
                    </a:lnTo>
                    <a:lnTo>
                      <a:pt x="0" y="568281"/>
                    </a:lnTo>
                    <a:lnTo>
                      <a:pt x="384425" y="908135"/>
                    </a:lnTo>
                    <a:lnTo>
                      <a:pt x="384425" y="1909590"/>
                    </a:lnTo>
                    <a:lnTo>
                      <a:pt x="5036528" y="1909590"/>
                    </a:lnTo>
                    <a:lnTo>
                      <a:pt x="5036528" y="0"/>
                    </a:lnTo>
                    <a:close/>
                  </a:path>
                </a:pathLst>
              </a:custGeom>
              <a:solidFill>
                <a:srgbClr val="E9E9EB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  <p:sp>
            <p:nvSpPr>
              <p:cNvPr id="192" name="任意多边形: 形状 18"/>
              <p:cNvSpPr/>
              <p:nvPr/>
            </p:nvSpPr>
            <p:spPr>
              <a:xfrm>
                <a:off x="3540129" y="2426151"/>
                <a:ext cx="5036527" cy="1908197"/>
              </a:xfrm>
              <a:custGeom>
                <a:avLst/>
                <a:gdLst>
                  <a:gd name="connsiteX0" fmla="*/ 385818 w 5036527"/>
                  <a:gd name="connsiteY0" fmla="*/ 0 h 1908197"/>
                  <a:gd name="connsiteX1" fmla="*/ 385818 w 5036527"/>
                  <a:gd name="connsiteY1" fmla="*/ 225641 h 1908197"/>
                  <a:gd name="connsiteX2" fmla="*/ 0 w 5036527"/>
                  <a:gd name="connsiteY2" fmla="*/ 566888 h 1908197"/>
                  <a:gd name="connsiteX3" fmla="*/ 385818 w 5036527"/>
                  <a:gd name="connsiteY3" fmla="*/ 908135 h 1908197"/>
                  <a:gd name="connsiteX4" fmla="*/ 385818 w 5036527"/>
                  <a:gd name="connsiteY4" fmla="*/ 1908197 h 1908197"/>
                  <a:gd name="connsiteX5" fmla="*/ 5036528 w 5036527"/>
                  <a:gd name="connsiteY5" fmla="*/ 1908197 h 1908197"/>
                  <a:gd name="connsiteX6" fmla="*/ 5036528 w 5036527"/>
                  <a:gd name="connsiteY6" fmla="*/ 0 h 190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527" h="1908197">
                    <a:moveTo>
                      <a:pt x="385818" y="0"/>
                    </a:moveTo>
                    <a:lnTo>
                      <a:pt x="385818" y="225641"/>
                    </a:lnTo>
                    <a:lnTo>
                      <a:pt x="0" y="566888"/>
                    </a:lnTo>
                    <a:lnTo>
                      <a:pt x="385818" y="908135"/>
                    </a:lnTo>
                    <a:lnTo>
                      <a:pt x="385818" y="1908197"/>
                    </a:lnTo>
                    <a:lnTo>
                      <a:pt x="5036528" y="1908197"/>
                    </a:lnTo>
                    <a:lnTo>
                      <a:pt x="50365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  <p:sp>
            <p:nvSpPr>
              <p:cNvPr id="193" name="任意多边形: 形状 19"/>
              <p:cNvSpPr/>
              <p:nvPr/>
            </p:nvSpPr>
            <p:spPr>
              <a:xfrm>
                <a:off x="3530379" y="2426151"/>
                <a:ext cx="5046277" cy="1908197"/>
              </a:xfrm>
              <a:custGeom>
                <a:avLst/>
                <a:gdLst>
                  <a:gd name="connsiteX0" fmla="*/ 4912565 w 5046277"/>
                  <a:gd name="connsiteY0" fmla="*/ 0 h 1908197"/>
                  <a:gd name="connsiteX1" fmla="*/ 4912565 w 5046277"/>
                  <a:gd name="connsiteY1" fmla="*/ 1763341 h 1908197"/>
                  <a:gd name="connsiteX2" fmla="*/ 473567 w 5046277"/>
                  <a:gd name="connsiteY2" fmla="*/ 1763341 h 1908197"/>
                  <a:gd name="connsiteX3" fmla="*/ 473567 w 5046277"/>
                  <a:gd name="connsiteY3" fmla="*/ 895599 h 1908197"/>
                  <a:gd name="connsiteX4" fmla="*/ 473567 w 5046277"/>
                  <a:gd name="connsiteY4" fmla="*/ 895599 h 1908197"/>
                  <a:gd name="connsiteX5" fmla="*/ 473567 w 5046277"/>
                  <a:gd name="connsiteY5" fmla="*/ 895599 h 1908197"/>
                  <a:gd name="connsiteX6" fmla="*/ 39000 w 5046277"/>
                  <a:gd name="connsiteY6" fmla="*/ 518138 h 1908197"/>
                  <a:gd name="connsiteX7" fmla="*/ 0 w 5046277"/>
                  <a:gd name="connsiteY7" fmla="*/ 562709 h 1908197"/>
                  <a:gd name="connsiteX8" fmla="*/ 395568 w 5046277"/>
                  <a:gd name="connsiteY8" fmla="*/ 906742 h 1908197"/>
                  <a:gd name="connsiteX9" fmla="*/ 395568 w 5046277"/>
                  <a:gd name="connsiteY9" fmla="*/ 1763341 h 1908197"/>
                  <a:gd name="connsiteX10" fmla="*/ 395568 w 5046277"/>
                  <a:gd name="connsiteY10" fmla="*/ 1908197 h 1908197"/>
                  <a:gd name="connsiteX11" fmla="*/ 473567 w 5046277"/>
                  <a:gd name="connsiteY11" fmla="*/ 1908197 h 1908197"/>
                  <a:gd name="connsiteX12" fmla="*/ 4912565 w 5046277"/>
                  <a:gd name="connsiteY12" fmla="*/ 1908197 h 1908197"/>
                  <a:gd name="connsiteX13" fmla="*/ 5046278 w 5046277"/>
                  <a:gd name="connsiteY13" fmla="*/ 1908197 h 1908197"/>
                  <a:gd name="connsiteX14" fmla="*/ 5046278 w 5046277"/>
                  <a:gd name="connsiteY14" fmla="*/ 1763341 h 1908197"/>
                  <a:gd name="connsiteX15" fmla="*/ 5046278 w 5046277"/>
                  <a:gd name="connsiteY15" fmla="*/ 0 h 190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46277" h="1908197">
                    <a:moveTo>
                      <a:pt x="4912565" y="0"/>
                    </a:moveTo>
                    <a:lnTo>
                      <a:pt x="4912565" y="1763341"/>
                    </a:lnTo>
                    <a:lnTo>
                      <a:pt x="473567" y="1763341"/>
                    </a:lnTo>
                    <a:lnTo>
                      <a:pt x="473567" y="895599"/>
                    </a:lnTo>
                    <a:lnTo>
                      <a:pt x="473567" y="895599"/>
                    </a:lnTo>
                    <a:lnTo>
                      <a:pt x="473567" y="895599"/>
                    </a:lnTo>
                    <a:lnTo>
                      <a:pt x="39000" y="518138"/>
                    </a:lnTo>
                    <a:lnTo>
                      <a:pt x="0" y="562709"/>
                    </a:lnTo>
                    <a:lnTo>
                      <a:pt x="395568" y="906742"/>
                    </a:lnTo>
                    <a:lnTo>
                      <a:pt x="395568" y="1763341"/>
                    </a:lnTo>
                    <a:lnTo>
                      <a:pt x="395568" y="1908197"/>
                    </a:lnTo>
                    <a:lnTo>
                      <a:pt x="473567" y="1908197"/>
                    </a:lnTo>
                    <a:lnTo>
                      <a:pt x="4912565" y="1908197"/>
                    </a:lnTo>
                    <a:lnTo>
                      <a:pt x="5046278" y="1908197"/>
                    </a:lnTo>
                    <a:lnTo>
                      <a:pt x="5046278" y="1763341"/>
                    </a:lnTo>
                    <a:lnTo>
                      <a:pt x="5046278" y="0"/>
                    </a:lnTo>
                    <a:close/>
                  </a:path>
                </a:pathLst>
              </a:custGeom>
              <a:solidFill>
                <a:srgbClr val="B4B4B5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  <p:sp>
            <p:nvSpPr>
              <p:cNvPr id="194" name="任意多边形: 形状 20"/>
              <p:cNvSpPr/>
              <p:nvPr/>
            </p:nvSpPr>
            <p:spPr>
              <a:xfrm>
                <a:off x="3498344" y="2398295"/>
                <a:ext cx="5106170" cy="1963910"/>
              </a:xfrm>
              <a:custGeom>
                <a:avLst/>
                <a:gdLst>
                  <a:gd name="connsiteX0" fmla="*/ 5104777 w 5106170"/>
                  <a:gd name="connsiteY0" fmla="*/ 1963911 h 1963910"/>
                  <a:gd name="connsiteX1" fmla="*/ 399747 w 5106170"/>
                  <a:gd name="connsiteY1" fmla="*/ 1963911 h 1963910"/>
                  <a:gd name="connsiteX2" fmla="*/ 399747 w 5106170"/>
                  <a:gd name="connsiteY2" fmla="*/ 947134 h 1963910"/>
                  <a:gd name="connsiteX3" fmla="*/ 0 w 5106170"/>
                  <a:gd name="connsiteY3" fmla="*/ 594745 h 1963910"/>
                  <a:gd name="connsiteX4" fmla="*/ 399747 w 5106170"/>
                  <a:gd name="connsiteY4" fmla="*/ 240962 h 1963910"/>
                  <a:gd name="connsiteX5" fmla="*/ 399747 w 5106170"/>
                  <a:gd name="connsiteY5" fmla="*/ 0 h 1963910"/>
                  <a:gd name="connsiteX6" fmla="*/ 5106170 w 5106170"/>
                  <a:gd name="connsiteY6" fmla="*/ 0 h 1963910"/>
                  <a:gd name="connsiteX7" fmla="*/ 5106170 w 5106170"/>
                  <a:gd name="connsiteY7" fmla="*/ 1963911 h 1963910"/>
                  <a:gd name="connsiteX8" fmla="*/ 454067 w 5106170"/>
                  <a:gd name="connsiteY8" fmla="*/ 1908197 h 1963910"/>
                  <a:gd name="connsiteX9" fmla="*/ 5050456 w 5106170"/>
                  <a:gd name="connsiteY9" fmla="*/ 1908197 h 1963910"/>
                  <a:gd name="connsiteX10" fmla="*/ 5050456 w 5106170"/>
                  <a:gd name="connsiteY10" fmla="*/ 55714 h 1963910"/>
                  <a:gd name="connsiteX11" fmla="*/ 454067 w 5106170"/>
                  <a:gd name="connsiteY11" fmla="*/ 55714 h 1963910"/>
                  <a:gd name="connsiteX12" fmla="*/ 454067 w 5106170"/>
                  <a:gd name="connsiteY12" fmla="*/ 267426 h 1963910"/>
                  <a:gd name="connsiteX13" fmla="*/ 83571 w 5106170"/>
                  <a:gd name="connsiteY13" fmla="*/ 594745 h 1963910"/>
                  <a:gd name="connsiteX14" fmla="*/ 455460 w 5106170"/>
                  <a:gd name="connsiteY14" fmla="*/ 923456 h 1963910"/>
                  <a:gd name="connsiteX15" fmla="*/ 455460 w 5106170"/>
                  <a:gd name="connsiteY15" fmla="*/ 1908197 h 196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106170" h="1963910">
                    <a:moveTo>
                      <a:pt x="5104777" y="1963911"/>
                    </a:moveTo>
                    <a:lnTo>
                      <a:pt x="399747" y="1963911"/>
                    </a:lnTo>
                    <a:lnTo>
                      <a:pt x="399747" y="947134"/>
                    </a:lnTo>
                    <a:lnTo>
                      <a:pt x="0" y="594745"/>
                    </a:lnTo>
                    <a:lnTo>
                      <a:pt x="399747" y="240962"/>
                    </a:lnTo>
                    <a:lnTo>
                      <a:pt x="399747" y="0"/>
                    </a:lnTo>
                    <a:lnTo>
                      <a:pt x="5106170" y="0"/>
                    </a:lnTo>
                    <a:lnTo>
                      <a:pt x="5106170" y="1963911"/>
                    </a:lnTo>
                    <a:close/>
                    <a:moveTo>
                      <a:pt x="454067" y="1908197"/>
                    </a:moveTo>
                    <a:lnTo>
                      <a:pt x="5050456" y="1908197"/>
                    </a:lnTo>
                    <a:lnTo>
                      <a:pt x="5050456" y="55714"/>
                    </a:lnTo>
                    <a:lnTo>
                      <a:pt x="454067" y="55714"/>
                    </a:lnTo>
                    <a:lnTo>
                      <a:pt x="454067" y="267426"/>
                    </a:lnTo>
                    <a:lnTo>
                      <a:pt x="83571" y="594745"/>
                    </a:lnTo>
                    <a:lnTo>
                      <a:pt x="455460" y="923456"/>
                    </a:lnTo>
                    <a:lnTo>
                      <a:pt x="455460" y="1908197"/>
                    </a:lnTo>
                    <a:close/>
                  </a:path>
                </a:pathLst>
              </a:custGeom>
              <a:solidFill>
                <a:srgbClr val="231815"/>
              </a:solidFill>
              <a:ln w="1391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lnSpc>
                    <a:spcPts val="1920"/>
                  </a:lnSpc>
                </a:pPr>
                <a:endParaRPr lang="zh-CN" altLang="en-US" sz="1600"/>
              </a:p>
            </p:txBody>
          </p:sp>
        </p:grpSp>
        <p:sp>
          <p:nvSpPr>
            <p:cNvPr id="195" name="文本框 194"/>
            <p:cNvSpPr txBox="1"/>
            <p:nvPr/>
          </p:nvSpPr>
          <p:spPr>
            <a:xfrm>
              <a:off x="6473" y="4132"/>
              <a:ext cx="6708" cy="26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The Lemon LALR(1) Parser Generator</a:t>
              </a:r>
              <a:endParaRPr sz="1600" spc="200">
                <a:solidFill>
                  <a:schemeClr val="tx1"/>
                </a:solidFill>
                <a:uFillTx/>
                <a:latin typeface="汉仪中黑简" panose="02010600000101010101" charset="-122"/>
                <a:ea typeface="汉仪中黑简" panose="02010600000101010101" charset="-122"/>
              </a:endParaRPr>
            </a:p>
            <a:p>
              <a:pPr algn="just" fontAlgn="auto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spc="200">
                  <a:solidFill>
                    <a:schemeClr val="tx1"/>
                  </a:solidFill>
                  <a:uFillTx/>
                  <a:latin typeface="汉仪中黑简" panose="02010600000101010101" charset="-122"/>
                  <a:ea typeface="汉仪中黑简" panose="02010600000101010101" charset="-122"/>
                </a:rPr>
                <a:t>https://www.sqlite.org/lemon.html</a:t>
              </a:r>
              <a:endParaRPr sz="1600" spc="200">
                <a:solidFill>
                  <a:schemeClr val="tx1"/>
                </a:solidFill>
                <a:uFillTx/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pic>
        <p:nvPicPr>
          <p:cNvPr id="196" name="图片 1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0815" y="212090"/>
            <a:ext cx="1303020" cy="1828800"/>
          </a:xfrm>
          <a:prstGeom prst="rect">
            <a:avLst/>
          </a:prstGeom>
        </p:spPr>
      </p:pic>
      <p:pic>
        <p:nvPicPr>
          <p:cNvPr id="197" name="图片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235" y="968375"/>
            <a:ext cx="1438275" cy="1809115"/>
          </a:xfrm>
          <a:prstGeom prst="rect">
            <a:avLst/>
          </a:prstGeom>
        </p:spPr>
      </p:pic>
      <p:sp>
        <p:nvSpPr>
          <p:cNvPr id="198" name="圆角矩形 197"/>
          <p:cNvSpPr/>
          <p:nvPr/>
        </p:nvSpPr>
        <p:spPr>
          <a:xfrm>
            <a:off x="1351280" y="1365885"/>
            <a:ext cx="3232785" cy="433070"/>
          </a:xfrm>
          <a:prstGeom prst="roundRect">
            <a:avLst/>
          </a:prstGeom>
          <a:noFill/>
          <a:ln w="349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9" name="圆角矩形 198"/>
          <p:cNvSpPr/>
          <p:nvPr/>
        </p:nvSpPr>
        <p:spPr>
          <a:xfrm>
            <a:off x="1351280" y="2226945"/>
            <a:ext cx="1153795" cy="433070"/>
          </a:xfrm>
          <a:prstGeom prst="roundRect">
            <a:avLst/>
          </a:prstGeom>
          <a:noFill/>
          <a:ln w="349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0" name="圆角矩形 199"/>
          <p:cNvSpPr/>
          <p:nvPr/>
        </p:nvSpPr>
        <p:spPr>
          <a:xfrm>
            <a:off x="1351280" y="3011170"/>
            <a:ext cx="4895850" cy="433070"/>
          </a:xfrm>
          <a:prstGeom prst="roundRect">
            <a:avLst/>
          </a:prstGeom>
          <a:noFill/>
          <a:ln w="349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4" name="燕尾形 203"/>
          <p:cNvSpPr/>
          <p:nvPr/>
        </p:nvSpPr>
        <p:spPr>
          <a:xfrm>
            <a:off x="474345" y="5147945"/>
            <a:ext cx="570865" cy="4064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5" name="燕尾形 204"/>
          <p:cNvSpPr/>
          <p:nvPr/>
        </p:nvSpPr>
        <p:spPr>
          <a:xfrm>
            <a:off x="474345" y="3917315"/>
            <a:ext cx="570865" cy="4064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6" name="燕尾形 205"/>
          <p:cNvSpPr/>
          <p:nvPr/>
        </p:nvSpPr>
        <p:spPr>
          <a:xfrm>
            <a:off x="499745" y="991870"/>
            <a:ext cx="570865" cy="4064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</a:t>
            </a:r>
            <a:r>
              <a:t>、龙书第</a:t>
            </a:r>
            <a:r>
              <a:rPr lang="en-US" altLang="zh-CN"/>
              <a:t>2</a:t>
            </a:r>
            <a:r>
              <a:t>版内容</a:t>
            </a:r>
            <a: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见思维导图文件（</a:t>
            </a:r>
            <a:r>
              <a:rPr lang="en-US" altLang="zh-CN"/>
              <a:t>xmind</a:t>
            </a:r>
            <a:r>
              <a:t>免费版可以</a:t>
            </a:r>
            <a:r>
              <a:t>打开）</a:t>
            </a:r>
          </a:p>
        </p:txBody>
      </p:sp>
      <p:pic>
        <p:nvPicPr>
          <p:cNvPr id="5" name="图片 4" descr="思维导图-龙书(第2版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759200" y="-2331085"/>
            <a:ext cx="4591050" cy="12108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</a:t>
            </a:r>
            <a:r>
              <a:t>、鲸书优化技术</a:t>
            </a:r>
            <a:r>
              <a:t>清单</a:t>
            </a:r>
          </a:p>
        </p:txBody>
      </p:sp>
      <p:pic>
        <p:nvPicPr>
          <p:cNvPr id="4" name="内容占位符 3" descr="高级编译器设计与实现（鲸书）中文版_30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9860" y="-300990"/>
            <a:ext cx="5316855" cy="7567930"/>
          </a:xfrm>
          <a:prstGeom prst="rect">
            <a:avLst/>
          </a:prstGeom>
        </p:spPr>
      </p:pic>
      <p:grpSp>
        <p:nvGrpSpPr>
          <p:cNvPr id="179" name="组合 178" descr="7b0a202020202274657874626f78223a20227b5c2263617465676f72795f69645c223a31303431302c5c2269645c223a32303334323032337d220a7d0a"/>
          <p:cNvGrpSpPr/>
          <p:nvPr/>
        </p:nvGrpSpPr>
        <p:grpSpPr>
          <a:xfrm>
            <a:off x="400685" y="1512570"/>
            <a:ext cx="4837430" cy="450215"/>
            <a:chOff x="5370" y="3510"/>
            <a:chExt cx="8461" cy="4279"/>
          </a:xfrm>
        </p:grpSpPr>
        <p:sp>
          <p:nvSpPr>
            <p:cNvPr id="180" name="矩形 179"/>
            <p:cNvSpPr/>
            <p:nvPr/>
          </p:nvSpPr>
          <p:spPr>
            <a:xfrm>
              <a:off x="5370" y="3510"/>
              <a:ext cx="8461" cy="3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5370" y="3510"/>
              <a:ext cx="227" cy="3780"/>
            </a:xfrm>
            <a:prstGeom prst="rect">
              <a:avLst/>
            </a:prstGeom>
            <a:solidFill>
              <a:srgbClr val="2F7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5896" y="3763"/>
              <a:ext cx="7424" cy="40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20000"/>
                </a:lnSpc>
              </a:pP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（</a:t>
              </a: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1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）多级中间表示</a:t>
              </a: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 / 60%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以上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讨论优化</a:t>
              </a:r>
              <a:endParaRPr lang="zh-CN" altLang="en-US">
                <a:latin typeface="汉仪晓波折纸体简" panose="00020600040101010101" charset="-122"/>
                <a:ea typeface="汉仪晓波折纸体简" panose="00020600040101010101" charset="-122"/>
                <a:cs typeface="汉仪晓波折纸体简" panose="00020600040101010101" charset="-122"/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13186" y="6652"/>
              <a:ext cx="453" cy="454"/>
              <a:chOff x="13315" y="6781"/>
              <a:chExt cx="403" cy="404"/>
            </a:xfrm>
          </p:grpSpPr>
          <p:sp>
            <p:nvSpPr>
              <p:cNvPr id="184" name="矩形 183"/>
              <p:cNvSpPr/>
              <p:nvPr/>
            </p:nvSpPr>
            <p:spPr>
              <a:xfrm>
                <a:off x="13435" y="6902"/>
                <a:ext cx="283" cy="283"/>
              </a:xfrm>
              <a:prstGeom prst="rect">
                <a:avLst/>
              </a:prstGeom>
              <a:solidFill>
                <a:srgbClr val="8EBC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13315" y="6781"/>
                <a:ext cx="283" cy="283"/>
              </a:xfrm>
              <a:prstGeom prst="rect">
                <a:avLst/>
              </a:prstGeom>
              <a:solidFill>
                <a:srgbClr val="2F7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3" name="组合 52" descr="7b0a202020202274657874626f78223a20227b5c2263617465676f72795f69645c223a31303431302c5c2269645c223a32303334323032337d220a7d0a"/>
          <p:cNvGrpSpPr/>
          <p:nvPr/>
        </p:nvGrpSpPr>
        <p:grpSpPr>
          <a:xfrm>
            <a:off x="397510" y="2141855"/>
            <a:ext cx="4839970" cy="809214"/>
            <a:chOff x="5370" y="3510"/>
            <a:chExt cx="8461" cy="3817"/>
          </a:xfrm>
        </p:grpSpPr>
        <p:sp>
          <p:nvSpPr>
            <p:cNvPr id="54" name="矩形 53"/>
            <p:cNvSpPr/>
            <p:nvPr/>
          </p:nvSpPr>
          <p:spPr>
            <a:xfrm>
              <a:off x="5370" y="3510"/>
              <a:ext cx="8461" cy="3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370" y="3510"/>
              <a:ext cx="227" cy="3780"/>
            </a:xfrm>
            <a:prstGeom prst="rect">
              <a:avLst/>
            </a:prstGeom>
            <a:solidFill>
              <a:srgbClr val="2F7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896" y="3763"/>
              <a:ext cx="7424" cy="35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20000"/>
                </a:lnSpc>
              </a:pP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（</a:t>
              </a: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2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）单机编译</a:t>
              </a: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 / 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指令级并行</a:t>
              </a:r>
              <a:endParaRPr lang="zh-CN" altLang="en-US">
                <a:latin typeface="汉仪晓波折纸体简" panose="00020600040101010101" charset="-122"/>
                <a:ea typeface="汉仪晓波折纸体简" panose="00020600040101010101" charset="-122"/>
                <a:cs typeface="汉仪晓波折纸体简" panose="00020600040101010101" charset="-122"/>
              </a:endParaRPr>
            </a:p>
            <a:p>
              <a:pPr fontAlgn="auto">
                <a:lnSpc>
                  <a:spcPct val="120000"/>
                </a:lnSpc>
              </a:pP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 </a:t>
              </a: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        / 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不介绍向量化</a:t>
              </a: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&amp;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多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机并行</a:t>
              </a:r>
              <a:endParaRPr lang="zh-CN" altLang="en-US">
                <a:latin typeface="汉仪晓波折纸体简" panose="00020600040101010101" charset="-122"/>
                <a:ea typeface="汉仪晓波折纸体简" panose="00020600040101010101" charset="-122"/>
                <a:cs typeface="汉仪晓波折纸体简" panose="00020600040101010101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3186" y="6652"/>
              <a:ext cx="453" cy="454"/>
              <a:chOff x="13315" y="6781"/>
              <a:chExt cx="403" cy="404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3435" y="6902"/>
                <a:ext cx="283" cy="283"/>
              </a:xfrm>
              <a:prstGeom prst="rect">
                <a:avLst/>
              </a:prstGeom>
              <a:solidFill>
                <a:srgbClr val="8EBC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3315" y="6781"/>
                <a:ext cx="283" cy="283"/>
              </a:xfrm>
              <a:prstGeom prst="rect">
                <a:avLst/>
              </a:prstGeom>
              <a:solidFill>
                <a:srgbClr val="2F7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0" name="组合 59" descr="7b0a202020202274657874626f78223a20227b5c2263617465676f72795f69645c223a31303431302c5c2269645c223a32303334323032337d220a7d0a"/>
          <p:cNvGrpSpPr/>
          <p:nvPr/>
        </p:nvGrpSpPr>
        <p:grpSpPr>
          <a:xfrm>
            <a:off x="393065" y="3103245"/>
            <a:ext cx="4839970" cy="809214"/>
            <a:chOff x="5370" y="3510"/>
            <a:chExt cx="8461" cy="3817"/>
          </a:xfrm>
        </p:grpSpPr>
        <p:sp>
          <p:nvSpPr>
            <p:cNvPr id="61" name="矩形 60"/>
            <p:cNvSpPr/>
            <p:nvPr/>
          </p:nvSpPr>
          <p:spPr>
            <a:xfrm>
              <a:off x="5370" y="3510"/>
              <a:ext cx="8461" cy="3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370" y="3510"/>
              <a:ext cx="227" cy="3780"/>
            </a:xfrm>
            <a:prstGeom prst="rect">
              <a:avLst/>
            </a:prstGeom>
            <a:solidFill>
              <a:srgbClr val="2F7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896" y="3763"/>
              <a:ext cx="7424" cy="35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20000"/>
                </a:lnSpc>
              </a:pP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（</a:t>
              </a: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3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）引入</a:t>
              </a: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SSA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（</a:t>
              </a:r>
              <a:r>
                <a:rPr lang="en-US" altLang="zh-CN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Single Static Analysis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等</a:t>
              </a:r>
              <a:r>
                <a:rPr lang="zh-CN" altLang="en-US">
                  <a:latin typeface="汉仪晓波折纸体简" panose="00020600040101010101" charset="-122"/>
                  <a:ea typeface="汉仪晓波折纸体简" panose="00020600040101010101" charset="-122"/>
                  <a:cs typeface="汉仪晓波折纸体简" panose="00020600040101010101" charset="-122"/>
                </a:rPr>
                <a:t>技术）</a:t>
              </a:r>
              <a:endParaRPr lang="zh-CN" altLang="en-US">
                <a:latin typeface="汉仪晓波折纸体简" panose="00020600040101010101" charset="-122"/>
                <a:ea typeface="汉仪晓波折纸体简" panose="00020600040101010101" charset="-122"/>
                <a:cs typeface="汉仪晓波折纸体简" panose="00020600040101010101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3186" y="6652"/>
              <a:ext cx="453" cy="454"/>
              <a:chOff x="13315" y="6781"/>
              <a:chExt cx="403" cy="404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13435" y="6902"/>
                <a:ext cx="283" cy="283"/>
              </a:xfrm>
              <a:prstGeom prst="rect">
                <a:avLst/>
              </a:prstGeom>
              <a:solidFill>
                <a:srgbClr val="8EBC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3315" y="6781"/>
                <a:ext cx="283" cy="283"/>
              </a:xfrm>
              <a:prstGeom prst="rect">
                <a:avLst/>
              </a:prstGeom>
              <a:solidFill>
                <a:srgbClr val="2F7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</a:t>
            </a:r>
            <a:r>
              <a:t>、编译优化</a:t>
            </a:r>
            <a:r>
              <a:t>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编译器后端优化有哪些经典的必读论文？</a:t>
            </a:r>
            <a:endParaRPr lang="zh-CN" altLang="en-US"/>
          </a:p>
          <a:p>
            <a:r>
              <a:rPr lang="zh-CN" altLang="en-US"/>
              <a:t>https://www.zhihu.com/question/30306387/answer/711610345</a:t>
            </a:r>
            <a:endParaRPr lang="zh-CN" altLang="en-US"/>
          </a:p>
          <a:p>
            <a:r>
              <a:rPr lang="zh-CN" altLang="en-US"/>
              <a:t>http://zhidao.baixing.com/question/209663.html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PLDI</a:t>
            </a:r>
            <a:r>
              <a:t>、</a:t>
            </a:r>
            <a:r>
              <a:rPr lang="en-US" altLang="zh-CN"/>
              <a:t>CC</a:t>
            </a:r>
            <a:r>
              <a:t>、</a:t>
            </a:r>
            <a:r>
              <a:rPr lang="en-US" altLang="zh-CN"/>
              <a:t>CGO</a:t>
            </a:r>
            <a:r>
              <a:t>等编译器与程序设计语言</a:t>
            </a:r>
            <a:r>
              <a:t>顶会</a:t>
            </a:r>
          </a:p>
          <a:p/>
          <a:p/>
          <a:p>
            <a:r>
              <a:t>编程语言相关的好书</a:t>
            </a:r>
          </a:p>
          <a:p>
            <a:r>
              <a:t>https://zhuanlan.zhihu.com/p/19917853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3060" y="210820"/>
            <a:ext cx="10852150" cy="674370"/>
          </a:xfrm>
        </p:spPr>
        <p:txBody>
          <a:bodyPr/>
          <a:p>
            <a:r>
              <a:rPr lang="en-US" altLang="zh-CN"/>
              <a:t>7</a:t>
            </a:r>
            <a:r>
              <a:t>、语言定义形式简介</a:t>
            </a:r>
            <a:br/>
            <a:r>
              <a:t>（</a:t>
            </a:r>
            <a:r>
              <a:rPr lang="en-US" altLang="zh-CN"/>
              <a:t>1</a:t>
            </a:r>
            <a:r>
              <a:t>）</a:t>
            </a:r>
            <a:r>
              <a:rPr lang="en-US" altLang="zh-CN"/>
              <a:t>SysY</a:t>
            </a:r>
            <a:r>
              <a:t>语言定义：</a:t>
            </a:r>
            <a:r>
              <a:rPr lang="en-US" altLang="zh-CN"/>
              <a:t>A</a:t>
            </a:r>
            <a:r>
              <a:rPr lang="en-US" altLang="zh-CN"/>
              <a:t>-</a:t>
            </a:r>
            <a:r>
              <a:t>定义</a:t>
            </a:r>
            <a:r>
              <a:t>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597" y="989338"/>
            <a:ext cx="10852237" cy="5388907"/>
          </a:xfrm>
        </p:spPr>
        <p:txBody>
          <a:bodyPr/>
          <a:p>
            <a:r>
              <a:rPr lang="zh-CN" altLang="en-US"/>
              <a:t>语言简介</a:t>
            </a:r>
            <a:endParaRPr lang="en-US" altLang="zh-CN"/>
          </a:p>
          <a:p>
            <a:r>
              <a:t>（</a:t>
            </a:r>
            <a:r>
              <a:rPr lang="en-US" altLang="zh-CN"/>
              <a:t>1</a:t>
            </a:r>
            <a:r>
              <a:t>）包含什么基本元素（单词，关键词）</a:t>
            </a:r>
          </a:p>
          <a:p>
            <a:r>
              <a:t>（</a:t>
            </a:r>
            <a:r>
              <a:rPr lang="en-US" altLang="zh-CN"/>
              <a:t>2</a:t>
            </a:r>
            <a:r>
              <a:t>）哪些基本语句（语句的</a:t>
            </a:r>
            <a:r>
              <a:rPr lang="en-US" altLang="zh-CN"/>
              <a:t>BNF</a:t>
            </a:r>
            <a:r>
              <a:t>文法定义及说明）</a:t>
            </a:r>
          </a:p>
          <a:p>
            <a:r>
              <a:t>（</a:t>
            </a:r>
            <a:r>
              <a:rPr lang="en-US" altLang="zh-CN"/>
              <a:t>3</a:t>
            </a:r>
            <a:r>
              <a:t>）语义</a:t>
            </a:r>
            <a:r>
              <a:t>说明</a:t>
            </a:r>
          </a:p>
          <a:p>
            <a:r>
              <a:t>（</a:t>
            </a:r>
            <a:r>
              <a:rPr lang="en-US" altLang="zh-CN"/>
              <a:t>4</a:t>
            </a:r>
            <a:r>
              <a:t>）库函数</a:t>
            </a:r>
            <a:r>
              <a:t>说明</a:t>
            </a:r>
          </a:p>
        </p:txBody>
      </p:sp>
      <p:pic>
        <p:nvPicPr>
          <p:cNvPr id="13" name="图片 12" descr="sysy语言文法剖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9445" y="398145"/>
            <a:ext cx="6271895" cy="60617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</a:t>
            </a:r>
            <a:r>
              <a:t>、语言定义形式简介</a:t>
            </a:r>
            <a:br/>
            <a:r>
              <a:t>（</a:t>
            </a:r>
            <a:r>
              <a:rPr lang="en-US" altLang="zh-CN"/>
              <a:t>1</a:t>
            </a:r>
            <a:r>
              <a:t>）</a:t>
            </a:r>
            <a:r>
              <a:rPr lang="en-US" altLang="zh-CN"/>
              <a:t>SysY</a:t>
            </a:r>
            <a:r>
              <a:t>语言定义：</a:t>
            </a:r>
            <a:r>
              <a:rPr lang="en-US" altLang="zh-CN"/>
              <a:t>B-</a:t>
            </a:r>
            <a:r>
              <a:t>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语言简介</a:t>
            </a:r>
            <a:endParaRPr lang="en-US" altLang="zh-CN"/>
          </a:p>
          <a:p>
            <a:r>
              <a:t>（</a:t>
            </a:r>
            <a:r>
              <a:rPr lang="en-US" altLang="zh-CN"/>
              <a:t>1</a:t>
            </a:r>
            <a:r>
              <a:t>）包含什么基本元素（单词，关键词）</a:t>
            </a:r>
          </a:p>
          <a:p>
            <a:r>
              <a:t>（</a:t>
            </a:r>
            <a:r>
              <a:rPr lang="en-US" altLang="zh-CN"/>
              <a:t>2</a:t>
            </a:r>
            <a:r>
              <a:t>）哪些基本语句（语句的</a:t>
            </a:r>
            <a:r>
              <a:rPr lang="en-US" altLang="zh-CN"/>
              <a:t>BNF</a:t>
            </a:r>
            <a:r>
              <a:t>文法定义及说明）</a:t>
            </a:r>
          </a:p>
          <a:p>
            <a:r>
              <a:t>（</a:t>
            </a:r>
            <a:r>
              <a:rPr lang="en-US" altLang="zh-CN"/>
              <a:t>3</a:t>
            </a:r>
            <a:r>
              <a:t>）语义</a:t>
            </a:r>
            <a:r>
              <a:t>说明</a:t>
            </a:r>
          </a:p>
          <a:p>
            <a:r>
              <a:t>（</a:t>
            </a:r>
            <a:r>
              <a:rPr lang="en-US" altLang="zh-CN"/>
              <a:t>4</a:t>
            </a:r>
            <a:r>
              <a:t>）库函数</a:t>
            </a:r>
            <a:r>
              <a:t>说明</a:t>
            </a:r>
          </a:p>
        </p:txBody>
      </p:sp>
      <p:pic>
        <p:nvPicPr>
          <p:cNvPr id="4" name="图片 3" descr="SysY语言定义 (1)_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30010" y="57785"/>
            <a:ext cx="484759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95" y="916940"/>
            <a:ext cx="3691890" cy="822960"/>
          </a:xfrm>
        </p:spPr>
        <p:txBody>
          <a:bodyPr/>
          <a:p>
            <a:r>
              <a:rPr lang="en-US" altLang="zh-CN">
                <a:sym typeface="+mn-ea"/>
              </a:rPr>
              <a:t>7</a:t>
            </a:r>
            <a:r>
              <a:rPr>
                <a:sym typeface="+mn-ea"/>
              </a:rPr>
              <a:t>、语言定义形式简介</a:t>
            </a:r>
            <a:br>
              <a:rPr>
                <a:sym typeface="+mn-ea"/>
              </a:rPr>
            </a:b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）</a:t>
            </a:r>
            <a:r>
              <a:rPr lang="en-US" altLang="zh-CN">
                <a:sym typeface="+mn-ea"/>
              </a:rPr>
              <a:t>SysY</a:t>
            </a:r>
            <a:r>
              <a:rPr>
                <a:sym typeface="+mn-ea"/>
              </a:rPr>
              <a:t>语言定义：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        C-</a:t>
            </a:r>
            <a:r>
              <a:rPr>
                <a:sym typeface="+mn-ea"/>
              </a:rPr>
              <a:t>文法</a:t>
            </a:r>
            <a:r>
              <a:rPr>
                <a:sym typeface="+mn-ea"/>
              </a:rPr>
              <a:t>说明</a:t>
            </a:r>
            <a:br>
              <a:rPr>
                <a:sym typeface="+mn-ea"/>
              </a:rPr>
            </a:br>
            <a:endParaRPr lang="zh-CN" altLang="en-US"/>
          </a:p>
        </p:txBody>
      </p:sp>
      <p:pic>
        <p:nvPicPr>
          <p:cNvPr id="3" name="图片 2" descr="文法001_2-sysy语言文法剖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8710" y="313690"/>
            <a:ext cx="8291830" cy="64185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95" y="916940"/>
            <a:ext cx="3691890" cy="822960"/>
          </a:xfrm>
        </p:spPr>
        <p:txBody>
          <a:bodyPr/>
          <a:p>
            <a:r>
              <a:rPr lang="en-US" altLang="zh-CN">
                <a:sym typeface="+mn-ea"/>
              </a:rPr>
              <a:t>7</a:t>
            </a:r>
            <a:r>
              <a:rPr>
                <a:sym typeface="+mn-ea"/>
              </a:rPr>
              <a:t>、语言定义形式简介</a:t>
            </a:r>
            <a:br>
              <a:rPr>
                <a:sym typeface="+mn-ea"/>
              </a:rPr>
            </a:b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）</a:t>
            </a:r>
            <a:r>
              <a:rPr lang="en-US" altLang="zh-CN">
                <a:sym typeface="+mn-ea"/>
              </a:rPr>
              <a:t>SysY</a:t>
            </a:r>
            <a:r>
              <a:rPr>
                <a:sym typeface="+mn-ea"/>
              </a:rPr>
              <a:t>语言定义：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        D-</a:t>
            </a:r>
            <a:r>
              <a:rPr>
                <a:sym typeface="+mn-ea"/>
              </a:rPr>
              <a:t>文法</a:t>
            </a:r>
            <a:r>
              <a:rPr>
                <a:sym typeface="+mn-ea"/>
              </a:rPr>
              <a:t>推导</a:t>
            </a:r>
            <a:br>
              <a:rPr>
                <a:sym typeface="+mn-ea"/>
              </a:rPr>
            </a:br>
            <a:endParaRPr lang="zh-CN" altLang="en-US"/>
          </a:p>
        </p:txBody>
      </p:sp>
      <p:pic>
        <p:nvPicPr>
          <p:cNvPr id="5" name="图片 4" descr="文法001_1-sysy语言文法剖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5755" y="201930"/>
            <a:ext cx="7788275" cy="6454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317625" y="781050"/>
              <a:ext cx="47625" cy="4508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317625" y="781050"/>
                <a:ext cx="476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1463675" y="1025525"/>
              <a:ext cx="69850" cy="158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1463675" y="1025525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1778000" y="831850"/>
              <a:ext cx="292100" cy="793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1778000" y="831850"/>
                <a:ext cx="2921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806575" y="625475"/>
              <a:ext cx="107950" cy="6699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1806575" y="625475"/>
                <a:ext cx="10795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844675" y="901700"/>
              <a:ext cx="311150" cy="2190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844675" y="901700"/>
                <a:ext cx="3111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101850" y="762000"/>
              <a:ext cx="57150" cy="76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101850" y="76200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2193925" y="768350"/>
              <a:ext cx="292100" cy="3270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2193925" y="768350"/>
                <a:ext cx="2921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2266950" y="514350"/>
              <a:ext cx="38100" cy="685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2266950" y="514350"/>
                <a:ext cx="381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2476500" y="523875"/>
              <a:ext cx="50800" cy="196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2476500" y="523875"/>
                <a:ext cx="50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352550" y="1609725"/>
              <a:ext cx="228600" cy="2063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352550" y="1609725"/>
                <a:ext cx="228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692275" y="1657350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1692275" y="1657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965325" y="1438275"/>
              <a:ext cx="161925" cy="650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965325" y="1438275"/>
                <a:ext cx="161925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2143125" y="1571625"/>
              <a:ext cx="200025" cy="31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2143125" y="1571625"/>
                <a:ext cx="2000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2244725" y="1470025"/>
              <a:ext cx="184150" cy="419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2244725" y="1470025"/>
                <a:ext cx="1841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2492375" y="1397000"/>
              <a:ext cx="190500" cy="5619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2492375" y="1397000"/>
                <a:ext cx="1905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2555875" y="1387475"/>
              <a:ext cx="425450" cy="412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2555875" y="1387475"/>
                <a:ext cx="4254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3203575" y="1460500"/>
              <a:ext cx="809625" cy="53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203575" y="1460500"/>
                <a:ext cx="8096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3841750" y="1289050"/>
              <a:ext cx="292100" cy="3587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3841750" y="1289050"/>
                <a:ext cx="2921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4378325" y="1212850"/>
              <a:ext cx="101600" cy="127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4378325" y="121285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4298950" y="1463675"/>
              <a:ext cx="158750" cy="2444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4298950" y="1463675"/>
                <a:ext cx="158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4540250" y="1203325"/>
              <a:ext cx="304800" cy="5746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4540250" y="1203325"/>
                <a:ext cx="30480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4505325" y="1362075"/>
              <a:ext cx="206375" cy="298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4505325" y="1362075"/>
                <a:ext cx="2063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4886325" y="1336675"/>
              <a:ext cx="60325" cy="355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4886325" y="1336675"/>
                <a:ext cx="603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4975225" y="1311275"/>
              <a:ext cx="1809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4975225" y="1311275"/>
                <a:ext cx="1809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968875" y="1270000"/>
              <a:ext cx="225425" cy="450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968875" y="1270000"/>
                <a:ext cx="2254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5283200" y="1568450"/>
              <a:ext cx="82550" cy="1047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5283200" y="1568450"/>
                <a:ext cx="825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5584825" y="1187450"/>
              <a:ext cx="57150" cy="1238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5584825" y="1187450"/>
                <a:ext cx="57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5495925" y="1387475"/>
              <a:ext cx="133350" cy="260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5495925" y="1387475"/>
                <a:ext cx="133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5670550" y="1206500"/>
              <a:ext cx="298450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5670550" y="1206500"/>
                <a:ext cx="2984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5765800" y="1257300"/>
              <a:ext cx="63500" cy="2476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5765800" y="1257300"/>
                <a:ext cx="635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5692775" y="1336675"/>
              <a:ext cx="254000" cy="3524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5692775" y="1336675"/>
                <a:ext cx="2540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6054725" y="1200150"/>
              <a:ext cx="47625" cy="549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6054725" y="1200150"/>
                <a:ext cx="47625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6124575" y="1273175"/>
              <a:ext cx="263525" cy="82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6124575" y="1273175"/>
                <a:ext cx="2635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6191250" y="1244600"/>
              <a:ext cx="257175" cy="450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6191250" y="1244600"/>
                <a:ext cx="25717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6502400" y="1527175"/>
              <a:ext cx="117475" cy="234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6502400" y="1527175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6765925" y="1298575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6765925" y="1298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6651625" y="1327150"/>
              <a:ext cx="371475" cy="193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6651625" y="1327150"/>
                <a:ext cx="371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7004050" y="1123950"/>
              <a:ext cx="155575" cy="282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7004050" y="1123950"/>
                <a:ext cx="1555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6972300" y="1244600"/>
              <a:ext cx="254000" cy="2222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6972300" y="1244600"/>
                <a:ext cx="254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096125" y="1447800"/>
              <a:ext cx="25400" cy="168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096125" y="1447800"/>
                <a:ext cx="25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7388225" y="1149350"/>
              <a:ext cx="63500" cy="5048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7388225" y="1149350"/>
                <a:ext cx="635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7429500" y="1323975"/>
              <a:ext cx="6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2"/>
            </p:blipFill>
            <p:spPr>
              <a:xfrm>
                <a:off x="7429500" y="1323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7388225" y="1184275"/>
              <a:ext cx="254000" cy="5143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7388225" y="1184275"/>
                <a:ext cx="2540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7439025" y="1282700"/>
              <a:ext cx="196850" cy="53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7439025" y="1282700"/>
                <a:ext cx="196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7518400" y="1143000"/>
              <a:ext cx="34925" cy="330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7518400" y="1143000"/>
                <a:ext cx="349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7686675" y="1184275"/>
              <a:ext cx="260350" cy="400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7686675" y="1184275"/>
                <a:ext cx="2603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7826375" y="1123950"/>
              <a:ext cx="209550" cy="4794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7826375" y="1123950"/>
                <a:ext cx="2095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064500" y="1225550"/>
              <a:ext cx="31750" cy="3778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064500" y="1225550"/>
                <a:ext cx="31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8194675" y="1082675"/>
              <a:ext cx="152400" cy="3619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8194675" y="1082675"/>
                <a:ext cx="1524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8137525" y="1301750"/>
              <a:ext cx="295275" cy="3492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8137525" y="1301750"/>
                <a:ext cx="2952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8197850" y="1397000"/>
              <a:ext cx="152400" cy="1047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8197850" y="1397000"/>
                <a:ext cx="152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8521700" y="1092200"/>
              <a:ext cx="117475" cy="25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8521700" y="1092200"/>
                <a:ext cx="117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8537575" y="1117600"/>
              <a:ext cx="9525" cy="1206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8537575" y="1117600"/>
                <a:ext cx="95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8531225" y="1098550"/>
              <a:ext cx="127000" cy="3810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8531225" y="1098550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8518525" y="1257300"/>
              <a:ext cx="158750" cy="1206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8518525" y="1257300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524875" y="1368425"/>
              <a:ext cx="31750" cy="180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524875" y="136842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582025" y="1247775"/>
              <a:ext cx="155575" cy="2381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582025" y="124777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750300" y="1174750"/>
              <a:ext cx="82550" cy="323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750300" y="1174750"/>
                <a:ext cx="825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8709025" y="1304925"/>
              <a:ext cx="47625" cy="1301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8709025" y="1304925"/>
                <a:ext cx="476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8864600" y="1133475"/>
              <a:ext cx="139700" cy="3714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8864600" y="1133475"/>
                <a:ext cx="1397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8877300" y="1206500"/>
              <a:ext cx="111125" cy="117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8877300" y="1206500"/>
                <a:ext cx="1111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051925" y="1044575"/>
              <a:ext cx="92075" cy="400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051925" y="1044575"/>
                <a:ext cx="920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159875" y="1089025"/>
              <a:ext cx="200025" cy="5588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159875" y="1089025"/>
                <a:ext cx="2000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7137400" y="1489075"/>
              <a:ext cx="142875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7137400" y="1489075"/>
                <a:ext cx="142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4448175" y="1984375"/>
              <a:ext cx="273050" cy="4159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4448175" y="1984375"/>
                <a:ext cx="2730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4505325" y="2254250"/>
              <a:ext cx="282575" cy="2159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4505325" y="2254250"/>
                <a:ext cx="282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4956175" y="2165350"/>
              <a:ext cx="28575" cy="63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4956175" y="2165350"/>
                <a:ext cx="285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4797425" y="1987550"/>
              <a:ext cx="323850" cy="6000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4797425" y="1987550"/>
                <a:ext cx="323850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4924425" y="2225675"/>
              <a:ext cx="168275" cy="244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4924425" y="2225675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5070475" y="2022475"/>
              <a:ext cx="31750" cy="158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5070475" y="2022475"/>
                <a:ext cx="317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4848225" y="2117725"/>
              <a:ext cx="307975" cy="1936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4848225" y="2117725"/>
                <a:ext cx="3079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5276850" y="2105025"/>
              <a:ext cx="12700" cy="2095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5276850" y="2105025"/>
                <a:ext cx="12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5257800" y="2155825"/>
              <a:ext cx="209550" cy="142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5257800" y="2155825"/>
                <a:ext cx="2095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5359400" y="2136775"/>
              <a:ext cx="44450" cy="304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5359400" y="2136775"/>
                <a:ext cx="444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5499100" y="2054225"/>
              <a:ext cx="98425" cy="381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5499100" y="2054225"/>
                <a:ext cx="98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5549900" y="2171700"/>
              <a:ext cx="12700" cy="1905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5549900" y="2171700"/>
                <a:ext cx="12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5648325" y="2009775"/>
              <a:ext cx="203200" cy="3905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5648325" y="2009775"/>
                <a:ext cx="2032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5632450" y="2149475"/>
              <a:ext cx="15875" cy="171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5632450" y="214947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5654675" y="2127250"/>
              <a:ext cx="88900" cy="1555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5654675" y="2127250"/>
                <a:ext cx="889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5648325" y="2159000"/>
              <a:ext cx="152400" cy="1111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5648325" y="2159000"/>
                <a:ext cx="1524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5892800" y="1971675"/>
              <a:ext cx="231775" cy="3333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5892800" y="1971675"/>
                <a:ext cx="2317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6032500" y="2047875"/>
              <a:ext cx="98425" cy="3397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6032500" y="2047875"/>
                <a:ext cx="984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6108700" y="2003425"/>
              <a:ext cx="41275" cy="984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6108700" y="2003425"/>
                <a:ext cx="412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6235700" y="2000250"/>
              <a:ext cx="73025" cy="2921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6235700" y="2000250"/>
                <a:ext cx="730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6273800" y="2155825"/>
              <a:ext cx="111125" cy="174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6273800" y="2155825"/>
                <a:ext cx="1111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6419850" y="2051050"/>
              <a:ext cx="184150" cy="3460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6419850" y="2051050"/>
                <a:ext cx="1841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6648450" y="2305050"/>
              <a:ext cx="82550" cy="1555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6648450" y="2305050"/>
                <a:ext cx="825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6696075" y="2197100"/>
              <a:ext cx="327025" cy="50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6696075" y="2197100"/>
                <a:ext cx="327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6651625" y="2279650"/>
              <a:ext cx="371475" cy="50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6651625" y="2279650"/>
                <a:ext cx="3714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6931025" y="2076450"/>
              <a:ext cx="219075" cy="3397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6931025" y="2076450"/>
                <a:ext cx="2190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7391400" y="2079625"/>
              <a:ext cx="63500" cy="444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7391400" y="2079625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7413625" y="2235200"/>
              <a:ext cx="3175" cy="44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7413625" y="2235200"/>
                <a:ext cx="31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7410450" y="2260600"/>
              <a:ext cx="88900" cy="149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7410450" y="2260600"/>
                <a:ext cx="889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7512050" y="2143125"/>
              <a:ext cx="149225" cy="254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7512050" y="214312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7566025" y="2197100"/>
              <a:ext cx="146050" cy="1714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7566025" y="2197100"/>
                <a:ext cx="146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7696200" y="2073275"/>
              <a:ext cx="120650" cy="3810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7696200" y="2073275"/>
                <a:ext cx="120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7867650" y="1990725"/>
              <a:ext cx="120650" cy="1714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7867650" y="1990725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7845425" y="2124075"/>
              <a:ext cx="22225" cy="2254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7845425" y="212407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7864475" y="2184400"/>
              <a:ext cx="12700" cy="2444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7864475" y="2184400"/>
                <a:ext cx="12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7877175" y="2174875"/>
              <a:ext cx="241300" cy="254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7877175" y="2174875"/>
                <a:ext cx="2413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7880350" y="2286000"/>
              <a:ext cx="165100" cy="158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7880350" y="2286000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7953375" y="2200275"/>
              <a:ext cx="19050" cy="2317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7953375" y="2200275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7978775" y="2203450"/>
              <a:ext cx="25400" cy="2730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7978775" y="2203450"/>
                <a:ext cx="25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6791325" y="2044700"/>
              <a:ext cx="127000" cy="4572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6791325" y="2044700"/>
                <a:ext cx="1270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6816725" y="2555875"/>
              <a:ext cx="19050" cy="3873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6816725" y="2555875"/>
                <a:ext cx="190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6388100" y="3044825"/>
              <a:ext cx="247650" cy="4699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6388100" y="3044825"/>
                <a:ext cx="2476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6521450" y="3282950"/>
              <a:ext cx="257175" cy="889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6521450" y="3282950"/>
                <a:ext cx="257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6591300" y="3168650"/>
              <a:ext cx="238125" cy="3841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6591300" y="3168650"/>
                <a:ext cx="2381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6715125" y="3194050"/>
              <a:ext cx="123825" cy="114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6715125" y="3194050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6816725" y="3146425"/>
              <a:ext cx="377825" cy="3841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6816725" y="3146425"/>
                <a:ext cx="3778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7067550" y="3098800"/>
              <a:ext cx="282575" cy="4032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7067550" y="3098800"/>
                <a:ext cx="282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2200275" y="3740150"/>
              <a:ext cx="66675" cy="320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2200275" y="3740150"/>
                <a:ext cx="666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2219325" y="3733800"/>
              <a:ext cx="292100" cy="254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2219325" y="3733800"/>
                <a:ext cx="2921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2308225" y="3727450"/>
              <a:ext cx="60325" cy="447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2308225" y="3727450"/>
                <a:ext cx="603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2527300" y="3695700"/>
              <a:ext cx="123825" cy="41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2527300" y="3695700"/>
                <a:ext cx="123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2625725" y="3816350"/>
              <a:ext cx="15875" cy="273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2625725" y="3816350"/>
                <a:ext cx="15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2768600" y="3692525"/>
              <a:ext cx="168275" cy="320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2768600" y="3692525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2701925" y="3813175"/>
              <a:ext cx="149225" cy="1651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2701925" y="3813175"/>
                <a:ext cx="149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2987675" y="3581400"/>
              <a:ext cx="219075" cy="857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2987675" y="3581400"/>
                <a:ext cx="2190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3101975" y="3463925"/>
              <a:ext cx="28575" cy="3556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3101975" y="3463925"/>
                <a:ext cx="285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3022600" y="3657600"/>
              <a:ext cx="361950" cy="333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3022600" y="3657600"/>
                <a:ext cx="3619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3362325" y="3536950"/>
              <a:ext cx="206375" cy="4445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3362325" y="3536950"/>
                <a:ext cx="2063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3514725" y="3797300"/>
              <a:ext cx="139700" cy="666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3514725" y="3797300"/>
                <a:ext cx="1397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3778250" y="3657600"/>
              <a:ext cx="47625" cy="1555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3778250" y="3657600"/>
                <a:ext cx="476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3749675" y="3863975"/>
              <a:ext cx="6350" cy="36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72"/>
            </p:blipFill>
            <p:spPr>
              <a:xfrm>
                <a:off x="3749675" y="3863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3794125" y="3930650"/>
              <a:ext cx="66675" cy="571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3794125" y="3930650"/>
                <a:ext cx="66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4470400" y="3787775"/>
              <a:ext cx="298450" cy="1016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4470400" y="3787775"/>
                <a:ext cx="298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4645025" y="3578225"/>
              <a:ext cx="44450" cy="5461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4645025" y="3578225"/>
                <a:ext cx="4445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4572000" y="3743325"/>
              <a:ext cx="180975" cy="3048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4572000" y="3743325"/>
                <a:ext cx="1809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4759325" y="3819525"/>
              <a:ext cx="120650" cy="2127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4759325" y="3819525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4762500" y="3876675"/>
              <a:ext cx="107950" cy="165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4762500" y="3876675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4879975" y="3810000"/>
              <a:ext cx="190500" cy="1397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4879975" y="3810000"/>
                <a:ext cx="190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4924425" y="3648075"/>
              <a:ext cx="152400" cy="4984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4924425" y="3648075"/>
                <a:ext cx="1524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5257800" y="3698875"/>
              <a:ext cx="66675" cy="4826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5257800" y="3698875"/>
                <a:ext cx="666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5330825" y="3702050"/>
              <a:ext cx="79375" cy="393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5330825" y="3702050"/>
                <a:ext cx="793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5267325" y="3857625"/>
              <a:ext cx="203200" cy="476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5267325" y="3857625"/>
                <a:ext cx="2032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5441950" y="3660775"/>
              <a:ext cx="146050" cy="4159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5441950" y="3660775"/>
                <a:ext cx="1460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5600700" y="3819525"/>
              <a:ext cx="212725" cy="222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5600700" y="3819525"/>
                <a:ext cx="212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5715000" y="3879850"/>
              <a:ext cx="28575" cy="3143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5715000" y="3879850"/>
                <a:ext cx="285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5889625" y="3844925"/>
              <a:ext cx="79375" cy="393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5889625" y="3844925"/>
                <a:ext cx="793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6130925" y="3797300"/>
              <a:ext cx="104775" cy="3968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6130925" y="3797300"/>
                <a:ext cx="104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6232525" y="3771900"/>
              <a:ext cx="66675" cy="4000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6232525" y="3771900"/>
                <a:ext cx="666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6134100" y="3940175"/>
              <a:ext cx="238125" cy="412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6134100" y="3940175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6365875" y="3708400"/>
              <a:ext cx="95250" cy="4032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6365875" y="3708400"/>
                <a:ext cx="952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6540500" y="3841750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72"/>
            </p:blipFill>
            <p:spPr>
              <a:xfrm>
                <a:off x="6540500" y="3841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6518275" y="3841750"/>
              <a:ext cx="101600" cy="2540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6518275" y="3841750"/>
                <a:ext cx="101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6581775" y="3822700"/>
              <a:ext cx="257175" cy="2889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1"/>
            </p:blipFill>
            <p:spPr>
              <a:xfrm>
                <a:off x="6581775" y="3822700"/>
                <a:ext cx="2571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墨迹 150"/>
              <p14:cNvContentPartPr/>
              <p14:nvPr/>
            </p14:nvContentPartPr>
            <p14:xfrm>
              <a:off x="6826250" y="3848100"/>
              <a:ext cx="342900" cy="1809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3"/>
            </p:blipFill>
            <p:spPr>
              <a:xfrm>
                <a:off x="6826250" y="3848100"/>
                <a:ext cx="342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墨迹 151"/>
              <p14:cNvContentPartPr/>
              <p14:nvPr/>
            </p14:nvContentPartPr>
            <p14:xfrm>
              <a:off x="7080250" y="3736975"/>
              <a:ext cx="196850" cy="2984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5"/>
            </p:blipFill>
            <p:spPr>
              <a:xfrm>
                <a:off x="7080250" y="3736975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墨迹 152"/>
              <p14:cNvContentPartPr/>
              <p14:nvPr/>
            </p14:nvContentPartPr>
            <p14:xfrm>
              <a:off x="7702550" y="3654425"/>
              <a:ext cx="222250" cy="3238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7"/>
            </p:blipFill>
            <p:spPr>
              <a:xfrm>
                <a:off x="7702550" y="3654425"/>
                <a:ext cx="222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墨迹 153"/>
              <p14:cNvContentPartPr/>
              <p14:nvPr/>
            </p14:nvContentPartPr>
            <p14:xfrm>
              <a:off x="7902575" y="3689350"/>
              <a:ext cx="130175" cy="37465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9"/>
            </p:blipFill>
            <p:spPr>
              <a:xfrm>
                <a:off x="7902575" y="3689350"/>
                <a:ext cx="1301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墨迹 154"/>
              <p14:cNvContentPartPr/>
              <p14:nvPr/>
            </p14:nvContentPartPr>
            <p14:xfrm>
              <a:off x="8115300" y="3724275"/>
              <a:ext cx="85725" cy="1968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1"/>
            </p:blipFill>
            <p:spPr>
              <a:xfrm>
                <a:off x="8115300" y="3724275"/>
                <a:ext cx="857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墨迹 155"/>
              <p14:cNvContentPartPr/>
              <p14:nvPr/>
            </p14:nvContentPartPr>
            <p14:xfrm>
              <a:off x="8255000" y="3768725"/>
              <a:ext cx="98425" cy="1365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3"/>
            </p:blipFill>
            <p:spPr>
              <a:xfrm>
                <a:off x="8255000" y="3768725"/>
                <a:ext cx="984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墨迹 156"/>
              <p14:cNvContentPartPr/>
              <p14:nvPr/>
            </p14:nvContentPartPr>
            <p14:xfrm>
              <a:off x="8324850" y="3533775"/>
              <a:ext cx="107950" cy="3524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5"/>
            </p:blipFill>
            <p:spPr>
              <a:xfrm>
                <a:off x="8324850" y="3533775"/>
                <a:ext cx="1079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墨迹 157"/>
              <p14:cNvContentPartPr/>
              <p14:nvPr/>
            </p14:nvContentPartPr>
            <p14:xfrm>
              <a:off x="8267700" y="3743325"/>
              <a:ext cx="155575" cy="508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7"/>
            </p:blipFill>
            <p:spPr>
              <a:xfrm>
                <a:off x="8267700" y="3743325"/>
                <a:ext cx="155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墨迹 158"/>
              <p14:cNvContentPartPr/>
              <p14:nvPr/>
            </p14:nvContentPartPr>
            <p14:xfrm>
              <a:off x="8445500" y="3775075"/>
              <a:ext cx="180975" cy="1270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9"/>
            </p:blipFill>
            <p:spPr>
              <a:xfrm>
                <a:off x="8445500" y="3775075"/>
                <a:ext cx="1809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墨迹 159"/>
              <p14:cNvContentPartPr/>
              <p14:nvPr/>
            </p14:nvContentPartPr>
            <p14:xfrm>
              <a:off x="8664575" y="3670300"/>
              <a:ext cx="127000" cy="2540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1"/>
            </p:blipFill>
            <p:spPr>
              <a:xfrm>
                <a:off x="8664575" y="3670300"/>
                <a:ext cx="127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墨迹 160"/>
              <p14:cNvContentPartPr/>
              <p14:nvPr/>
            </p14:nvContentPartPr>
            <p14:xfrm>
              <a:off x="8534400" y="3657600"/>
              <a:ext cx="269875" cy="2825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3"/>
            </p:blipFill>
            <p:spPr>
              <a:xfrm>
                <a:off x="8534400" y="3657600"/>
                <a:ext cx="2698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墨迹 161"/>
              <p14:cNvContentPartPr/>
              <p14:nvPr/>
            </p14:nvContentPartPr>
            <p14:xfrm>
              <a:off x="9140825" y="3514725"/>
              <a:ext cx="384175" cy="4032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5"/>
            </p:blipFill>
            <p:spPr>
              <a:xfrm>
                <a:off x="9140825" y="3514725"/>
                <a:ext cx="3841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墨迹 162"/>
              <p14:cNvContentPartPr/>
              <p14:nvPr/>
            </p14:nvContentPartPr>
            <p14:xfrm>
              <a:off x="9563100" y="3673475"/>
              <a:ext cx="292100" cy="1968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7"/>
            </p:blipFill>
            <p:spPr>
              <a:xfrm>
                <a:off x="9563100" y="3673475"/>
                <a:ext cx="292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墨迹 163"/>
              <p14:cNvContentPartPr/>
              <p14:nvPr/>
            </p14:nvContentPartPr>
            <p14:xfrm>
              <a:off x="9750425" y="3584575"/>
              <a:ext cx="206375" cy="4286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9"/>
            </p:blipFill>
            <p:spPr>
              <a:xfrm>
                <a:off x="9750425" y="3584575"/>
                <a:ext cx="2063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墨迹 164"/>
              <p14:cNvContentPartPr/>
              <p14:nvPr/>
            </p14:nvContentPartPr>
            <p14:xfrm>
              <a:off x="4746625" y="4371975"/>
              <a:ext cx="88900" cy="3238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1"/>
            </p:blipFill>
            <p:spPr>
              <a:xfrm>
                <a:off x="4746625" y="4371975"/>
                <a:ext cx="889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墨迹 165"/>
              <p14:cNvContentPartPr/>
              <p14:nvPr/>
            </p14:nvContentPartPr>
            <p14:xfrm>
              <a:off x="4762500" y="4359275"/>
              <a:ext cx="177800" cy="3460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3"/>
            </p:blipFill>
            <p:spPr>
              <a:xfrm>
                <a:off x="4762500" y="4359275"/>
                <a:ext cx="1778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7" name="墨迹 166"/>
              <p14:cNvContentPartPr/>
              <p14:nvPr/>
            </p14:nvContentPartPr>
            <p14:xfrm>
              <a:off x="4991100" y="4327525"/>
              <a:ext cx="60325" cy="3429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5"/>
            </p:blipFill>
            <p:spPr>
              <a:xfrm>
                <a:off x="4991100" y="4327525"/>
                <a:ext cx="60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8" name="墨迹 167"/>
              <p14:cNvContentPartPr/>
              <p14:nvPr/>
            </p14:nvContentPartPr>
            <p14:xfrm>
              <a:off x="5041900" y="4352925"/>
              <a:ext cx="82550" cy="3270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7"/>
            </p:blipFill>
            <p:spPr>
              <a:xfrm>
                <a:off x="5041900" y="4352925"/>
                <a:ext cx="825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9" name="墨迹 168"/>
              <p14:cNvContentPartPr/>
              <p14:nvPr/>
            </p14:nvContentPartPr>
            <p14:xfrm>
              <a:off x="4994275" y="4483100"/>
              <a:ext cx="155575" cy="730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9"/>
            </p:blipFill>
            <p:spPr>
              <a:xfrm>
                <a:off x="4994275" y="4483100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0" name="墨迹 169"/>
              <p14:cNvContentPartPr/>
              <p14:nvPr/>
            </p14:nvContentPartPr>
            <p14:xfrm>
              <a:off x="5226050" y="4375150"/>
              <a:ext cx="171450" cy="3492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1"/>
            </p:blipFill>
            <p:spPr>
              <a:xfrm>
                <a:off x="5226050" y="4375150"/>
                <a:ext cx="1714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1" name="墨迹 170"/>
              <p14:cNvContentPartPr/>
              <p14:nvPr/>
            </p14:nvContentPartPr>
            <p14:xfrm>
              <a:off x="5267325" y="4432300"/>
              <a:ext cx="206375" cy="508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3"/>
            </p:blipFill>
            <p:spPr>
              <a:xfrm>
                <a:off x="5267325" y="4432300"/>
                <a:ext cx="2063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2" name="墨迹 171"/>
              <p14:cNvContentPartPr/>
              <p14:nvPr/>
            </p14:nvContentPartPr>
            <p14:xfrm>
              <a:off x="4699000" y="5057775"/>
              <a:ext cx="184150" cy="381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5"/>
            </p:blipFill>
            <p:spPr>
              <a:xfrm>
                <a:off x="4699000" y="5057775"/>
                <a:ext cx="1841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3" name="墨迹 172"/>
              <p14:cNvContentPartPr/>
              <p14:nvPr/>
            </p14:nvContentPartPr>
            <p14:xfrm>
              <a:off x="4702175" y="5197475"/>
              <a:ext cx="155575" cy="285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7"/>
            </p:blipFill>
            <p:spPr>
              <a:xfrm>
                <a:off x="4702175" y="5197475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4" name="墨迹 173"/>
              <p14:cNvContentPartPr/>
              <p14:nvPr/>
            </p14:nvContentPartPr>
            <p14:xfrm>
              <a:off x="4692650" y="5330825"/>
              <a:ext cx="219075" cy="349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9"/>
            </p:blipFill>
            <p:spPr>
              <a:xfrm>
                <a:off x="4692650" y="5330825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5" name="墨迹 174"/>
              <p14:cNvContentPartPr/>
              <p14:nvPr/>
            </p14:nvContentPartPr>
            <p14:xfrm>
              <a:off x="4953000" y="5076825"/>
              <a:ext cx="428625" cy="3238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1"/>
            </p:blipFill>
            <p:spPr>
              <a:xfrm>
                <a:off x="4953000" y="5076825"/>
                <a:ext cx="4286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6" name="墨迹 175"/>
              <p14:cNvContentPartPr/>
              <p14:nvPr/>
            </p14:nvContentPartPr>
            <p14:xfrm>
              <a:off x="5216525" y="5083175"/>
              <a:ext cx="187325" cy="2825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3"/>
            </p:blipFill>
            <p:spPr>
              <a:xfrm>
                <a:off x="5216525" y="5083175"/>
                <a:ext cx="1873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7" name="墨迹 176"/>
              <p14:cNvContentPartPr/>
              <p14:nvPr/>
            </p14:nvContentPartPr>
            <p14:xfrm>
              <a:off x="5391150" y="5070475"/>
              <a:ext cx="142875" cy="95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5"/>
            </p:blipFill>
            <p:spPr>
              <a:xfrm>
                <a:off x="5391150" y="5070475"/>
                <a:ext cx="1428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8" name="墨迹 177"/>
              <p14:cNvContentPartPr/>
              <p14:nvPr/>
            </p14:nvContentPartPr>
            <p14:xfrm>
              <a:off x="5448300" y="5041900"/>
              <a:ext cx="114300" cy="3016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7"/>
            </p:blipFill>
            <p:spPr>
              <a:xfrm>
                <a:off x="5448300" y="5041900"/>
                <a:ext cx="1143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9" name="墨迹 178"/>
              <p14:cNvContentPartPr/>
              <p14:nvPr/>
            </p14:nvContentPartPr>
            <p14:xfrm>
              <a:off x="5600700" y="5022850"/>
              <a:ext cx="187325" cy="3714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9"/>
            </p:blipFill>
            <p:spPr>
              <a:xfrm>
                <a:off x="5600700" y="5022850"/>
                <a:ext cx="1873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0" name="墨迹 179"/>
              <p14:cNvContentPartPr/>
              <p14:nvPr/>
            </p14:nvContentPartPr>
            <p14:xfrm>
              <a:off x="5803900" y="5095875"/>
              <a:ext cx="114300" cy="2381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1"/>
            </p:blipFill>
            <p:spPr>
              <a:xfrm>
                <a:off x="5803900" y="5095875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1" name="墨迹 180"/>
              <p14:cNvContentPartPr/>
              <p14:nvPr/>
            </p14:nvContentPartPr>
            <p14:xfrm>
              <a:off x="5911850" y="5200650"/>
              <a:ext cx="44450" cy="1397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3"/>
            </p:blipFill>
            <p:spPr>
              <a:xfrm>
                <a:off x="5911850" y="5200650"/>
                <a:ext cx="444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2" name="墨迹 181"/>
              <p14:cNvContentPartPr/>
              <p14:nvPr/>
            </p14:nvContentPartPr>
            <p14:xfrm>
              <a:off x="5994400" y="5032375"/>
              <a:ext cx="165100" cy="3556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5"/>
            </p:blipFill>
            <p:spPr>
              <a:xfrm>
                <a:off x="5994400" y="5032375"/>
                <a:ext cx="165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3" name="墨迹 182"/>
              <p14:cNvContentPartPr/>
              <p14:nvPr/>
            </p14:nvContentPartPr>
            <p14:xfrm>
              <a:off x="6324600" y="4908550"/>
              <a:ext cx="142875" cy="42862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7"/>
            </p:blipFill>
            <p:spPr>
              <a:xfrm>
                <a:off x="6324600" y="4908550"/>
                <a:ext cx="1428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4" name="墨迹 183"/>
              <p14:cNvContentPartPr/>
              <p14:nvPr/>
            </p14:nvContentPartPr>
            <p14:xfrm>
              <a:off x="6550025" y="5026025"/>
              <a:ext cx="44450" cy="2349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9"/>
            </p:blipFill>
            <p:spPr>
              <a:xfrm>
                <a:off x="6550025" y="5026025"/>
                <a:ext cx="444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5" name="墨迹 184"/>
              <p14:cNvContentPartPr/>
              <p14:nvPr/>
            </p14:nvContentPartPr>
            <p14:xfrm>
              <a:off x="6588125" y="4965700"/>
              <a:ext cx="241300" cy="2032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1"/>
            </p:blipFill>
            <p:spPr>
              <a:xfrm>
                <a:off x="6588125" y="4965700"/>
                <a:ext cx="2413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6" name="墨迹 185"/>
              <p14:cNvContentPartPr/>
              <p14:nvPr/>
            </p14:nvContentPartPr>
            <p14:xfrm>
              <a:off x="6651625" y="5038725"/>
              <a:ext cx="44450" cy="762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3"/>
            </p:blipFill>
            <p:spPr>
              <a:xfrm>
                <a:off x="6651625" y="5038725"/>
                <a:ext cx="444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7" name="墨迹 186"/>
              <p14:cNvContentPartPr/>
              <p14:nvPr/>
            </p14:nvContentPartPr>
            <p14:xfrm>
              <a:off x="6635750" y="4962525"/>
              <a:ext cx="200025" cy="2444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5"/>
            </p:blipFill>
            <p:spPr>
              <a:xfrm>
                <a:off x="6635750" y="4962525"/>
                <a:ext cx="2000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8" name="墨迹 187"/>
              <p14:cNvContentPartPr/>
              <p14:nvPr/>
            </p14:nvContentPartPr>
            <p14:xfrm>
              <a:off x="6911975" y="4921250"/>
              <a:ext cx="114300" cy="381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7"/>
            </p:blipFill>
            <p:spPr>
              <a:xfrm>
                <a:off x="6911975" y="4921250"/>
                <a:ext cx="1143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9" name="墨迹 188"/>
              <p14:cNvContentPartPr/>
              <p14:nvPr/>
            </p14:nvContentPartPr>
            <p14:xfrm>
              <a:off x="6918325" y="4981575"/>
              <a:ext cx="203200" cy="2635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9"/>
            </p:blipFill>
            <p:spPr>
              <a:xfrm>
                <a:off x="6918325" y="4981575"/>
                <a:ext cx="2032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0" name="墨迹 189"/>
              <p14:cNvContentPartPr/>
              <p14:nvPr/>
            </p14:nvContentPartPr>
            <p14:xfrm>
              <a:off x="7159625" y="4981575"/>
              <a:ext cx="104775" cy="317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1"/>
            </p:blipFill>
            <p:spPr>
              <a:xfrm>
                <a:off x="7159625" y="4981575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1" name="墨迹 190"/>
              <p14:cNvContentPartPr/>
              <p14:nvPr/>
            </p14:nvContentPartPr>
            <p14:xfrm>
              <a:off x="7124700" y="4994275"/>
              <a:ext cx="146050" cy="2381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3"/>
            </p:blipFill>
            <p:spPr>
              <a:xfrm>
                <a:off x="7124700" y="4994275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2" name="墨迹 191"/>
              <p14:cNvContentPartPr/>
              <p14:nvPr/>
            </p14:nvContentPartPr>
            <p14:xfrm>
              <a:off x="7165975" y="4711700"/>
              <a:ext cx="174625" cy="536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5"/>
            </p:blipFill>
            <p:spPr>
              <a:xfrm>
                <a:off x="7165975" y="4711700"/>
                <a:ext cx="17462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3" name="墨迹 192"/>
              <p14:cNvContentPartPr/>
              <p14:nvPr/>
            </p14:nvContentPartPr>
            <p14:xfrm>
              <a:off x="7248525" y="4832350"/>
              <a:ext cx="57150" cy="762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7"/>
            </p:blipFill>
            <p:spPr>
              <a:xfrm>
                <a:off x="7248525" y="4832350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4" name="墨迹 193"/>
              <p14:cNvContentPartPr/>
              <p14:nvPr/>
            </p14:nvContentPartPr>
            <p14:xfrm>
              <a:off x="7378700" y="4848225"/>
              <a:ext cx="123825" cy="3905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9"/>
            </p:blipFill>
            <p:spPr>
              <a:xfrm>
                <a:off x="7378700" y="4848225"/>
                <a:ext cx="1238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5" name="墨迹 194"/>
              <p14:cNvContentPartPr/>
              <p14:nvPr/>
            </p14:nvContentPartPr>
            <p14:xfrm>
              <a:off x="4105275" y="5572125"/>
              <a:ext cx="117475" cy="5048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1"/>
            </p:blipFill>
            <p:spPr>
              <a:xfrm>
                <a:off x="4105275" y="5572125"/>
                <a:ext cx="11747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6" name="墨迹 195"/>
              <p14:cNvContentPartPr/>
              <p14:nvPr/>
            </p14:nvContentPartPr>
            <p14:xfrm>
              <a:off x="4235450" y="5715000"/>
              <a:ext cx="190500" cy="698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3"/>
            </p:blipFill>
            <p:spPr>
              <a:xfrm>
                <a:off x="4235450" y="5715000"/>
                <a:ext cx="1905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7" name="墨迹 196"/>
              <p14:cNvContentPartPr/>
              <p14:nvPr/>
            </p14:nvContentPartPr>
            <p14:xfrm>
              <a:off x="4346575" y="5638800"/>
              <a:ext cx="22225" cy="3270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5"/>
            </p:blipFill>
            <p:spPr>
              <a:xfrm>
                <a:off x="4346575" y="5638800"/>
                <a:ext cx="22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8" name="墨迹 197"/>
              <p14:cNvContentPartPr/>
              <p14:nvPr/>
            </p14:nvContentPartPr>
            <p14:xfrm>
              <a:off x="4375150" y="5784850"/>
              <a:ext cx="168275" cy="1809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7"/>
            </p:blipFill>
            <p:spPr>
              <a:xfrm>
                <a:off x="4375150" y="578485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9" name="墨迹 198"/>
              <p14:cNvContentPartPr/>
              <p14:nvPr/>
            </p14:nvContentPartPr>
            <p14:xfrm>
              <a:off x="4406900" y="5626100"/>
              <a:ext cx="85725" cy="793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9"/>
            </p:blipFill>
            <p:spPr>
              <a:xfrm>
                <a:off x="4406900" y="5626100"/>
                <a:ext cx="857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0" name="墨迹 199"/>
              <p14:cNvContentPartPr/>
              <p14:nvPr/>
            </p14:nvContentPartPr>
            <p14:xfrm>
              <a:off x="4654550" y="5657850"/>
              <a:ext cx="196850" cy="2857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1"/>
            </p:blipFill>
            <p:spPr>
              <a:xfrm>
                <a:off x="4654550" y="5657850"/>
                <a:ext cx="196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1" name="墨迹 200"/>
              <p14:cNvContentPartPr/>
              <p14:nvPr/>
            </p14:nvContentPartPr>
            <p14:xfrm>
              <a:off x="4762500" y="5676900"/>
              <a:ext cx="146050" cy="2730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3"/>
            </p:blipFill>
            <p:spPr>
              <a:xfrm>
                <a:off x="4762500" y="5676900"/>
                <a:ext cx="146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2" name="墨迹 201"/>
              <p14:cNvContentPartPr/>
              <p14:nvPr/>
            </p14:nvContentPartPr>
            <p14:xfrm>
              <a:off x="4972050" y="5749925"/>
              <a:ext cx="53975" cy="857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5"/>
            </p:blipFill>
            <p:spPr>
              <a:xfrm>
                <a:off x="4972050" y="5749925"/>
                <a:ext cx="53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3" name="墨迹 202"/>
              <p14:cNvContentPartPr/>
              <p14:nvPr/>
            </p14:nvContentPartPr>
            <p14:xfrm>
              <a:off x="4994275" y="5908675"/>
              <a:ext cx="6350" cy="36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72"/>
            </p:blipFill>
            <p:spPr>
              <a:xfrm>
                <a:off x="4994275" y="5908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墨迹 203"/>
              <p14:cNvContentPartPr/>
              <p14:nvPr/>
            </p14:nvContentPartPr>
            <p14:xfrm>
              <a:off x="5032375" y="5911850"/>
              <a:ext cx="44450" cy="666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8"/>
            </p:blipFill>
            <p:spPr>
              <a:xfrm>
                <a:off x="5032375" y="5911850"/>
                <a:ext cx="44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5410200" y="5699125"/>
              <a:ext cx="193675" cy="444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5410200" y="5699125"/>
                <a:ext cx="193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5527675" y="5575300"/>
              <a:ext cx="57150" cy="4413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5527675" y="5575300"/>
                <a:ext cx="571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5426075" y="5743575"/>
              <a:ext cx="196850" cy="1397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5426075" y="5743575"/>
                <a:ext cx="1968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5699125" y="5505450"/>
              <a:ext cx="19050" cy="1428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6"/>
            </p:blipFill>
            <p:spPr>
              <a:xfrm>
                <a:off x="5699125" y="5505450"/>
                <a:ext cx="19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9" name="墨迹 208"/>
              <p14:cNvContentPartPr/>
              <p14:nvPr/>
            </p14:nvContentPartPr>
            <p14:xfrm>
              <a:off x="5603875" y="5568950"/>
              <a:ext cx="28575" cy="17145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8"/>
            </p:blipFill>
            <p:spPr>
              <a:xfrm>
                <a:off x="5603875" y="5568950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0" name="墨迹 209"/>
              <p14:cNvContentPartPr/>
              <p14:nvPr/>
            </p14:nvContentPartPr>
            <p14:xfrm>
              <a:off x="5635625" y="5588000"/>
              <a:ext cx="190500" cy="14922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0"/>
            </p:blipFill>
            <p:spPr>
              <a:xfrm>
                <a:off x="5635625" y="5588000"/>
                <a:ext cx="190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1" name="墨迹 210"/>
              <p14:cNvContentPartPr/>
              <p14:nvPr/>
            </p14:nvContentPartPr>
            <p14:xfrm>
              <a:off x="5676900" y="5626100"/>
              <a:ext cx="19050" cy="19367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2"/>
            </p:blipFill>
            <p:spPr>
              <a:xfrm>
                <a:off x="5676900" y="5626100"/>
                <a:ext cx="19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2" name="墨迹 211"/>
              <p14:cNvContentPartPr/>
              <p14:nvPr/>
            </p14:nvContentPartPr>
            <p14:xfrm>
              <a:off x="5715000" y="5689600"/>
              <a:ext cx="44450" cy="571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4"/>
            </p:blipFill>
            <p:spPr>
              <a:xfrm>
                <a:off x="5715000" y="5689600"/>
                <a:ext cx="44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3" name="墨迹 212"/>
              <p14:cNvContentPartPr/>
              <p14:nvPr/>
            </p14:nvContentPartPr>
            <p14:xfrm>
              <a:off x="5715000" y="5759450"/>
              <a:ext cx="142875" cy="1714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6"/>
            </p:blipFill>
            <p:spPr>
              <a:xfrm>
                <a:off x="5715000" y="5759450"/>
                <a:ext cx="142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4" name="墨迹 213"/>
              <p14:cNvContentPartPr/>
              <p14:nvPr/>
            </p14:nvContentPartPr>
            <p14:xfrm>
              <a:off x="5886450" y="5559425"/>
              <a:ext cx="174625" cy="3333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8"/>
            </p:blipFill>
            <p:spPr>
              <a:xfrm>
                <a:off x="5886450" y="5559425"/>
                <a:ext cx="174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5" name="墨迹 214"/>
              <p14:cNvContentPartPr/>
              <p14:nvPr/>
            </p14:nvContentPartPr>
            <p14:xfrm>
              <a:off x="5949950" y="5556250"/>
              <a:ext cx="57150" cy="4032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0"/>
            </p:blipFill>
            <p:spPr>
              <a:xfrm>
                <a:off x="5949950" y="5556250"/>
                <a:ext cx="57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6" name="墨迹 215"/>
              <p14:cNvContentPartPr/>
              <p14:nvPr/>
            </p14:nvContentPartPr>
            <p14:xfrm>
              <a:off x="6064250" y="5591175"/>
              <a:ext cx="12700" cy="2381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2"/>
            </p:blipFill>
            <p:spPr>
              <a:xfrm>
                <a:off x="6064250" y="5591175"/>
                <a:ext cx="127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7" name="墨迹 216"/>
              <p14:cNvContentPartPr/>
              <p14:nvPr/>
            </p14:nvContentPartPr>
            <p14:xfrm>
              <a:off x="6121400" y="5546725"/>
              <a:ext cx="66675" cy="5175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4"/>
            </p:blipFill>
            <p:spPr>
              <a:xfrm>
                <a:off x="6121400" y="5546725"/>
                <a:ext cx="666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8" name="墨迹 217"/>
              <p14:cNvContentPartPr/>
              <p14:nvPr/>
            </p14:nvContentPartPr>
            <p14:xfrm>
              <a:off x="6191250" y="5584825"/>
              <a:ext cx="69850" cy="10795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6"/>
            </p:blipFill>
            <p:spPr>
              <a:xfrm>
                <a:off x="6191250" y="5584825"/>
                <a:ext cx="698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9" name="墨迹 218"/>
              <p14:cNvContentPartPr/>
              <p14:nvPr/>
            </p14:nvContentPartPr>
            <p14:xfrm>
              <a:off x="6242050" y="5730875"/>
              <a:ext cx="31750" cy="20002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8"/>
            </p:blipFill>
            <p:spPr>
              <a:xfrm>
                <a:off x="6242050" y="5730875"/>
                <a:ext cx="31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0" name="墨迹 219"/>
              <p14:cNvContentPartPr/>
              <p14:nvPr/>
            </p14:nvContentPartPr>
            <p14:xfrm>
              <a:off x="6280150" y="5492750"/>
              <a:ext cx="193675" cy="3048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0"/>
            </p:blipFill>
            <p:spPr>
              <a:xfrm>
                <a:off x="6280150" y="5492750"/>
                <a:ext cx="1936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1" name="墨迹 220"/>
              <p14:cNvContentPartPr/>
              <p14:nvPr/>
            </p14:nvContentPartPr>
            <p14:xfrm>
              <a:off x="6340475" y="5759450"/>
              <a:ext cx="76200" cy="1428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2"/>
            </p:blipFill>
            <p:spPr>
              <a:xfrm>
                <a:off x="6340475" y="5759450"/>
                <a:ext cx="762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2" name="墨迹 221"/>
              <p14:cNvContentPartPr/>
              <p14:nvPr/>
            </p14:nvContentPartPr>
            <p14:xfrm>
              <a:off x="6426200" y="5724525"/>
              <a:ext cx="152400" cy="1714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4"/>
            </p:blipFill>
            <p:spPr>
              <a:xfrm>
                <a:off x="6426200" y="5724525"/>
                <a:ext cx="1524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3" name="墨迹 222"/>
              <p14:cNvContentPartPr/>
              <p14:nvPr/>
            </p14:nvContentPartPr>
            <p14:xfrm>
              <a:off x="6578600" y="5645150"/>
              <a:ext cx="38100" cy="29845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6"/>
            </p:blipFill>
            <p:spPr>
              <a:xfrm>
                <a:off x="6578600" y="5645150"/>
                <a:ext cx="38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4" name="墨迹 223"/>
              <p14:cNvContentPartPr/>
              <p14:nvPr/>
            </p14:nvContentPartPr>
            <p14:xfrm>
              <a:off x="6597650" y="5546725"/>
              <a:ext cx="260350" cy="3397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8"/>
            </p:blipFill>
            <p:spPr>
              <a:xfrm>
                <a:off x="6597650" y="5546725"/>
                <a:ext cx="2603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5" name="墨迹 224"/>
              <p14:cNvContentPartPr/>
              <p14:nvPr/>
            </p14:nvContentPartPr>
            <p14:xfrm>
              <a:off x="6661150" y="5610225"/>
              <a:ext cx="98425" cy="1778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0"/>
            </p:blipFill>
            <p:spPr>
              <a:xfrm>
                <a:off x="6661150" y="5610225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1" p14:bwMode="auto">
            <p14:nvContentPartPr>
              <p14:cNvPr id="226" name="墨迹 225"/>
              <p14:cNvContentPartPr/>
              <p14:nvPr/>
            </p14:nvContentPartPr>
            <p14:xfrm>
              <a:off x="6651625" y="5670550"/>
              <a:ext cx="133350" cy="4445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2"/>
            </p:blipFill>
            <p:spPr>
              <a:xfrm>
                <a:off x="6651625" y="5670550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3" p14:bwMode="auto">
            <p14:nvContentPartPr>
              <p14:cNvPr id="227" name="墨迹 226"/>
              <p14:cNvContentPartPr/>
              <p14:nvPr/>
            </p14:nvContentPartPr>
            <p14:xfrm>
              <a:off x="6705600" y="5734050"/>
              <a:ext cx="6350" cy="36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72"/>
            </p:blipFill>
            <p:spPr>
              <a:xfrm>
                <a:off x="6705600" y="5734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8" name="墨迹 227"/>
              <p14:cNvContentPartPr/>
              <p14:nvPr/>
            </p14:nvContentPartPr>
            <p14:xfrm>
              <a:off x="6708775" y="5734050"/>
              <a:ext cx="53975" cy="6985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5"/>
            </p:blipFill>
            <p:spPr>
              <a:xfrm>
                <a:off x="6708775" y="5734050"/>
                <a:ext cx="539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9" name="墨迹 228"/>
              <p14:cNvContentPartPr/>
              <p14:nvPr/>
            </p14:nvContentPartPr>
            <p14:xfrm>
              <a:off x="6689725" y="5768975"/>
              <a:ext cx="193675" cy="10477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7"/>
            </p:blipFill>
            <p:spPr>
              <a:xfrm>
                <a:off x="6689725" y="5768975"/>
                <a:ext cx="1936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0" name="墨迹 229"/>
              <p14:cNvContentPartPr/>
              <p14:nvPr/>
            </p14:nvContentPartPr>
            <p14:xfrm>
              <a:off x="7077075" y="5800725"/>
              <a:ext cx="6350" cy="36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72"/>
            </p:blipFill>
            <p:spPr>
              <a:xfrm>
                <a:off x="7077075" y="580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9" p14:bwMode="auto">
            <p14:nvContentPartPr>
              <p14:cNvPr id="231" name="墨迹 230"/>
              <p14:cNvContentPartPr/>
              <p14:nvPr/>
            </p14:nvContentPartPr>
            <p14:xfrm>
              <a:off x="7620000" y="2597150"/>
              <a:ext cx="234950" cy="7207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0"/>
            </p:blipFill>
            <p:spPr>
              <a:xfrm>
                <a:off x="7620000" y="2597150"/>
                <a:ext cx="23495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1" p14:bwMode="auto">
            <p14:nvContentPartPr>
              <p14:cNvPr id="232" name="墨迹 231"/>
              <p14:cNvContentPartPr/>
              <p14:nvPr/>
            </p14:nvContentPartPr>
            <p14:xfrm>
              <a:off x="7845425" y="2565400"/>
              <a:ext cx="73025" cy="2190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2"/>
            </p:blipFill>
            <p:spPr>
              <a:xfrm>
                <a:off x="7845425" y="2565400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3" p14:bwMode="auto">
            <p14:nvContentPartPr>
              <p14:cNvPr id="233" name="墨迹 232"/>
              <p14:cNvContentPartPr/>
              <p14:nvPr/>
            </p14:nvContentPartPr>
            <p14:xfrm>
              <a:off x="7686675" y="2781300"/>
              <a:ext cx="295275" cy="23177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4"/>
            </p:blipFill>
            <p:spPr>
              <a:xfrm>
                <a:off x="7686675" y="2781300"/>
                <a:ext cx="295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5" p14:bwMode="auto">
            <p14:nvContentPartPr>
              <p14:cNvPr id="234" name="墨迹 233"/>
              <p14:cNvContentPartPr/>
              <p14:nvPr/>
            </p14:nvContentPartPr>
            <p14:xfrm>
              <a:off x="7981950" y="2714625"/>
              <a:ext cx="234950" cy="32702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6"/>
            </p:blipFill>
            <p:spPr>
              <a:xfrm>
                <a:off x="7981950" y="2714625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7" p14:bwMode="auto">
            <p14:nvContentPartPr>
              <p14:cNvPr id="235" name="墨迹 234"/>
              <p14:cNvContentPartPr/>
              <p14:nvPr/>
            </p14:nvContentPartPr>
            <p14:xfrm>
              <a:off x="8147050" y="2784475"/>
              <a:ext cx="82550" cy="22225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8"/>
            </p:blipFill>
            <p:spPr>
              <a:xfrm>
                <a:off x="8147050" y="2784475"/>
                <a:ext cx="825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9" p14:bwMode="auto">
            <p14:nvContentPartPr>
              <p14:cNvPr id="236" name="墨迹 235"/>
              <p14:cNvContentPartPr/>
              <p14:nvPr/>
            </p14:nvContentPartPr>
            <p14:xfrm>
              <a:off x="8220075" y="2682875"/>
              <a:ext cx="60325" cy="984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0"/>
            </p:blipFill>
            <p:spPr>
              <a:xfrm>
                <a:off x="8220075" y="2682875"/>
                <a:ext cx="603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1" p14:bwMode="auto">
            <p14:nvContentPartPr>
              <p14:cNvPr id="237" name="墨迹 236"/>
              <p14:cNvContentPartPr/>
              <p14:nvPr/>
            </p14:nvContentPartPr>
            <p14:xfrm>
              <a:off x="8296275" y="2720975"/>
              <a:ext cx="79375" cy="2381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2"/>
            </p:blipFill>
            <p:spPr>
              <a:xfrm>
                <a:off x="8296275" y="2720975"/>
                <a:ext cx="793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3" p14:bwMode="auto">
            <p14:nvContentPartPr>
              <p14:cNvPr id="238" name="墨迹 237"/>
              <p14:cNvContentPartPr/>
              <p14:nvPr/>
            </p14:nvContentPartPr>
            <p14:xfrm>
              <a:off x="8337550" y="2835275"/>
              <a:ext cx="85725" cy="16827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4"/>
            </p:blipFill>
            <p:spPr>
              <a:xfrm>
                <a:off x="8337550" y="2835275"/>
                <a:ext cx="857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5" p14:bwMode="auto">
            <p14:nvContentPartPr>
              <p14:cNvPr id="239" name="墨迹 238"/>
              <p14:cNvContentPartPr/>
              <p14:nvPr/>
            </p14:nvContentPartPr>
            <p14:xfrm>
              <a:off x="8451850" y="2724150"/>
              <a:ext cx="79375" cy="1301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6"/>
            </p:blipFill>
            <p:spPr>
              <a:xfrm>
                <a:off x="8451850" y="272415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7" p14:bwMode="auto">
            <p14:nvContentPartPr>
              <p14:cNvPr id="240" name="墨迹 239"/>
              <p14:cNvContentPartPr/>
              <p14:nvPr/>
            </p14:nvContentPartPr>
            <p14:xfrm>
              <a:off x="8451850" y="2806700"/>
              <a:ext cx="92075" cy="2286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8"/>
            </p:blipFill>
            <p:spPr>
              <a:xfrm>
                <a:off x="8451850" y="2806700"/>
                <a:ext cx="920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9" p14:bwMode="auto">
            <p14:nvContentPartPr>
              <p14:cNvPr id="241" name="墨迹 240"/>
              <p14:cNvContentPartPr/>
              <p14:nvPr/>
            </p14:nvContentPartPr>
            <p14:xfrm>
              <a:off x="8607425" y="2695575"/>
              <a:ext cx="209550" cy="34607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0"/>
            </p:blipFill>
            <p:spPr>
              <a:xfrm>
                <a:off x="8607425" y="2695575"/>
                <a:ext cx="209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1" p14:bwMode="auto">
            <p14:nvContentPartPr>
              <p14:cNvPr id="242" name="墨迹 241"/>
              <p14:cNvContentPartPr/>
              <p14:nvPr/>
            </p14:nvContentPartPr>
            <p14:xfrm>
              <a:off x="8785225" y="2794000"/>
              <a:ext cx="180975" cy="158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2"/>
            </p:blipFill>
            <p:spPr>
              <a:xfrm>
                <a:off x="8785225" y="2794000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3" p14:bwMode="auto">
            <p14:nvContentPartPr>
              <p14:cNvPr id="243" name="墨迹 242"/>
              <p14:cNvContentPartPr/>
              <p14:nvPr/>
            </p14:nvContentPartPr>
            <p14:xfrm>
              <a:off x="8816975" y="2828925"/>
              <a:ext cx="50800" cy="1587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4"/>
            </p:blipFill>
            <p:spPr>
              <a:xfrm>
                <a:off x="8816975" y="2828925"/>
                <a:ext cx="50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5" p14:bwMode="auto">
            <p14:nvContentPartPr>
              <p14:cNvPr id="244" name="墨迹 243"/>
              <p14:cNvContentPartPr/>
              <p14:nvPr/>
            </p14:nvContentPartPr>
            <p14:xfrm>
              <a:off x="8851900" y="2663825"/>
              <a:ext cx="165100" cy="4000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6"/>
            </p:blipFill>
            <p:spPr>
              <a:xfrm>
                <a:off x="8851900" y="2663825"/>
                <a:ext cx="1651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7" p14:bwMode="auto">
            <p14:nvContentPartPr>
              <p14:cNvPr id="245" name="墨迹 244"/>
              <p14:cNvContentPartPr/>
              <p14:nvPr/>
            </p14:nvContentPartPr>
            <p14:xfrm>
              <a:off x="8867775" y="2797175"/>
              <a:ext cx="139700" cy="1651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8"/>
            </p:blipFill>
            <p:spPr>
              <a:xfrm>
                <a:off x="8867775" y="279717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6" name="墨迹 245"/>
              <p14:cNvContentPartPr/>
              <p14:nvPr/>
            </p14:nvContentPartPr>
            <p14:xfrm>
              <a:off x="8969375" y="2679700"/>
              <a:ext cx="31750" cy="9525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0"/>
            </p:blipFill>
            <p:spPr>
              <a:xfrm>
                <a:off x="8969375" y="2679700"/>
                <a:ext cx="31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47" name="墨迹 246"/>
              <p14:cNvContentPartPr/>
              <p14:nvPr/>
            </p14:nvContentPartPr>
            <p14:xfrm>
              <a:off x="9115425" y="2320925"/>
              <a:ext cx="269875" cy="32702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2"/>
            </p:blipFill>
            <p:spPr>
              <a:xfrm>
                <a:off x="9115425" y="2320925"/>
                <a:ext cx="2698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48" name="墨迹 247"/>
              <p14:cNvContentPartPr/>
              <p14:nvPr/>
            </p14:nvContentPartPr>
            <p14:xfrm>
              <a:off x="9518650" y="2009775"/>
              <a:ext cx="19050" cy="1174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4"/>
            </p:blipFill>
            <p:spPr>
              <a:xfrm>
                <a:off x="9518650" y="2009775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49" name="墨迹 248"/>
              <p14:cNvContentPartPr/>
              <p14:nvPr/>
            </p14:nvContentPartPr>
            <p14:xfrm>
              <a:off x="9423400" y="2127250"/>
              <a:ext cx="25400" cy="9842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6"/>
            </p:blipFill>
            <p:spPr>
              <a:xfrm>
                <a:off x="9423400" y="212725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0" name="墨迹 249"/>
              <p14:cNvContentPartPr/>
              <p14:nvPr/>
            </p14:nvContentPartPr>
            <p14:xfrm>
              <a:off x="9471025" y="2136775"/>
              <a:ext cx="136525" cy="4127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8"/>
            </p:blipFill>
            <p:spPr>
              <a:xfrm>
                <a:off x="9471025" y="213677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1" name="墨迹 250"/>
              <p14:cNvContentPartPr/>
              <p14:nvPr/>
            </p14:nvContentPartPr>
            <p14:xfrm>
              <a:off x="9483725" y="2206625"/>
              <a:ext cx="82550" cy="381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0"/>
            </p:blipFill>
            <p:spPr>
              <a:xfrm>
                <a:off x="9483725" y="2206625"/>
                <a:ext cx="82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2" name="墨迹 251"/>
              <p14:cNvContentPartPr/>
              <p14:nvPr/>
            </p14:nvContentPartPr>
            <p14:xfrm>
              <a:off x="9493250" y="2146300"/>
              <a:ext cx="76200" cy="1778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2"/>
            </p:blipFill>
            <p:spPr>
              <a:xfrm>
                <a:off x="9493250" y="2146300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3" name="墨迹 252"/>
              <p14:cNvContentPartPr/>
              <p14:nvPr/>
            </p14:nvContentPartPr>
            <p14:xfrm>
              <a:off x="9512300" y="2260600"/>
              <a:ext cx="76200" cy="254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4"/>
            </p:blipFill>
            <p:spPr>
              <a:xfrm>
                <a:off x="9512300" y="2260600"/>
                <a:ext cx="76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4" name="墨迹 253"/>
              <p14:cNvContentPartPr/>
              <p14:nvPr/>
            </p14:nvContentPartPr>
            <p14:xfrm>
              <a:off x="9372600" y="2320925"/>
              <a:ext cx="203200" cy="539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6"/>
            </p:blipFill>
            <p:spPr>
              <a:xfrm>
                <a:off x="9372600" y="2320925"/>
                <a:ext cx="203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5" name="墨迹 254"/>
              <p14:cNvContentPartPr/>
              <p14:nvPr/>
            </p14:nvContentPartPr>
            <p14:xfrm>
              <a:off x="9477375" y="2352675"/>
              <a:ext cx="92075" cy="20002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8"/>
            </p:blipFill>
            <p:spPr>
              <a:xfrm>
                <a:off x="9477375" y="2352675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6" name="墨迹 255"/>
              <p14:cNvContentPartPr/>
              <p14:nvPr/>
            </p14:nvContentPartPr>
            <p14:xfrm>
              <a:off x="9623425" y="2228850"/>
              <a:ext cx="222250" cy="508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0"/>
            </p:blipFill>
            <p:spPr>
              <a:xfrm>
                <a:off x="9623425" y="2228850"/>
                <a:ext cx="222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57" name="墨迹 256"/>
              <p14:cNvContentPartPr/>
              <p14:nvPr/>
            </p14:nvContentPartPr>
            <p14:xfrm>
              <a:off x="9632950" y="2124075"/>
              <a:ext cx="127000" cy="36512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2"/>
            </p:blipFill>
            <p:spPr>
              <a:xfrm>
                <a:off x="9632950" y="2124075"/>
                <a:ext cx="1270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58" name="墨迹 257"/>
              <p14:cNvContentPartPr/>
              <p14:nvPr/>
            </p14:nvContentPartPr>
            <p14:xfrm>
              <a:off x="9690100" y="2295525"/>
              <a:ext cx="22225" cy="2032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4"/>
            </p:blipFill>
            <p:spPr>
              <a:xfrm>
                <a:off x="9690100" y="2295525"/>
                <a:ext cx="222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59" name="墨迹 258"/>
              <p14:cNvContentPartPr/>
              <p14:nvPr/>
            </p14:nvContentPartPr>
            <p14:xfrm>
              <a:off x="9728200" y="2320925"/>
              <a:ext cx="92075" cy="15875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6"/>
            </p:blipFill>
            <p:spPr>
              <a:xfrm>
                <a:off x="9728200" y="2320925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0" name="墨迹 259"/>
              <p14:cNvContentPartPr/>
              <p14:nvPr/>
            </p14:nvContentPartPr>
            <p14:xfrm>
              <a:off x="9883775" y="2187575"/>
              <a:ext cx="187325" cy="1778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8"/>
            </p:blipFill>
            <p:spPr>
              <a:xfrm>
                <a:off x="9883775" y="2187575"/>
                <a:ext cx="187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1" name="墨迹 260"/>
              <p14:cNvContentPartPr/>
              <p14:nvPr/>
            </p14:nvContentPartPr>
            <p14:xfrm>
              <a:off x="9886950" y="2320925"/>
              <a:ext cx="127000" cy="1809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0"/>
            </p:blipFill>
            <p:spPr>
              <a:xfrm>
                <a:off x="9886950" y="2320925"/>
                <a:ext cx="1270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2" name="墨迹 261"/>
              <p14:cNvContentPartPr/>
              <p14:nvPr/>
            </p14:nvContentPartPr>
            <p14:xfrm>
              <a:off x="9988550" y="2390775"/>
              <a:ext cx="44450" cy="4127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2"/>
            </p:blipFill>
            <p:spPr>
              <a:xfrm>
                <a:off x="9988550" y="2390775"/>
                <a:ext cx="44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3" name="墨迹 262"/>
              <p14:cNvContentPartPr/>
              <p14:nvPr/>
            </p14:nvContentPartPr>
            <p14:xfrm>
              <a:off x="10029825" y="2301875"/>
              <a:ext cx="34925" cy="1143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4"/>
            </p:blipFill>
            <p:spPr>
              <a:xfrm>
                <a:off x="10029825" y="2301875"/>
                <a:ext cx="349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4" name="墨迹 263"/>
              <p14:cNvContentPartPr/>
              <p14:nvPr/>
            </p14:nvContentPartPr>
            <p14:xfrm>
              <a:off x="9893300" y="2479675"/>
              <a:ext cx="174625" cy="12065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6"/>
            </p:blipFill>
            <p:spPr>
              <a:xfrm>
                <a:off x="9893300" y="2479675"/>
                <a:ext cx="1746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5" name="墨迹 264"/>
              <p14:cNvContentPartPr/>
              <p14:nvPr/>
            </p14:nvContentPartPr>
            <p14:xfrm>
              <a:off x="9134475" y="2670175"/>
              <a:ext cx="123825" cy="1143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8"/>
            </p:blipFill>
            <p:spPr>
              <a:xfrm>
                <a:off x="9134475" y="2670175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6" name="墨迹 265"/>
              <p14:cNvContentPartPr/>
              <p14:nvPr/>
            </p14:nvContentPartPr>
            <p14:xfrm>
              <a:off x="9337675" y="2778125"/>
              <a:ext cx="158750" cy="2857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0"/>
            </p:blipFill>
            <p:spPr>
              <a:xfrm>
                <a:off x="9337675" y="2778125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67" name="墨迹 266"/>
              <p14:cNvContentPartPr/>
              <p14:nvPr/>
            </p14:nvContentPartPr>
            <p14:xfrm>
              <a:off x="9372600" y="2667000"/>
              <a:ext cx="123825" cy="3302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2"/>
            </p:blipFill>
            <p:spPr>
              <a:xfrm>
                <a:off x="9372600" y="2667000"/>
                <a:ext cx="123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68" name="墨迹 267"/>
              <p14:cNvContentPartPr/>
              <p14:nvPr/>
            </p14:nvContentPartPr>
            <p14:xfrm>
              <a:off x="9525000" y="2663825"/>
              <a:ext cx="114300" cy="34607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4"/>
            </p:blipFill>
            <p:spPr>
              <a:xfrm>
                <a:off x="9525000" y="2663825"/>
                <a:ext cx="1143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69" name="墨迹 268"/>
              <p14:cNvContentPartPr/>
              <p14:nvPr/>
            </p14:nvContentPartPr>
            <p14:xfrm>
              <a:off x="9652000" y="2667000"/>
              <a:ext cx="85725" cy="2889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6"/>
            </p:blipFill>
            <p:spPr>
              <a:xfrm>
                <a:off x="9652000" y="2667000"/>
                <a:ext cx="857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0" name="墨迹 269"/>
              <p14:cNvContentPartPr/>
              <p14:nvPr/>
            </p14:nvContentPartPr>
            <p14:xfrm>
              <a:off x="9731375" y="2797175"/>
              <a:ext cx="9525" cy="539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8"/>
            </p:blipFill>
            <p:spPr>
              <a:xfrm>
                <a:off x="9731375" y="2797175"/>
                <a:ext cx="9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1" name="墨迹 270"/>
              <p14:cNvContentPartPr/>
              <p14:nvPr/>
            </p14:nvContentPartPr>
            <p14:xfrm>
              <a:off x="9683750" y="2873375"/>
              <a:ext cx="47625" cy="9207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0"/>
            </p:blipFill>
            <p:spPr>
              <a:xfrm>
                <a:off x="9683750" y="2873375"/>
                <a:ext cx="476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2" name="墨迹 271"/>
              <p14:cNvContentPartPr/>
              <p14:nvPr/>
            </p14:nvContentPartPr>
            <p14:xfrm>
              <a:off x="9683750" y="2971800"/>
              <a:ext cx="73025" cy="5715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2"/>
            </p:blipFill>
            <p:spPr>
              <a:xfrm>
                <a:off x="9683750" y="2971800"/>
                <a:ext cx="73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3" name="墨迹 272"/>
              <p14:cNvContentPartPr/>
              <p14:nvPr/>
            </p14:nvContentPartPr>
            <p14:xfrm>
              <a:off x="9848850" y="2743200"/>
              <a:ext cx="104775" cy="10477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4"/>
            </p:blipFill>
            <p:spPr>
              <a:xfrm>
                <a:off x="9848850" y="2743200"/>
                <a:ext cx="1047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4" name="墨迹 273"/>
              <p14:cNvContentPartPr/>
              <p14:nvPr/>
            </p14:nvContentPartPr>
            <p14:xfrm>
              <a:off x="9852025" y="2784475"/>
              <a:ext cx="130175" cy="23177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6"/>
            </p:blipFill>
            <p:spPr>
              <a:xfrm>
                <a:off x="9852025" y="2784475"/>
                <a:ext cx="1301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7" p14:bwMode="auto">
            <p14:nvContentPartPr>
              <p14:cNvPr id="275" name="墨迹 274"/>
              <p14:cNvContentPartPr/>
              <p14:nvPr/>
            </p14:nvContentPartPr>
            <p14:xfrm>
              <a:off x="9769475" y="2959100"/>
              <a:ext cx="228600" cy="12065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8"/>
            </p:blipFill>
            <p:spPr>
              <a:xfrm>
                <a:off x="9769475" y="2959100"/>
                <a:ext cx="2286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9" p14:bwMode="auto">
            <p14:nvContentPartPr>
              <p14:cNvPr id="276" name="墨迹 275"/>
              <p14:cNvContentPartPr/>
              <p14:nvPr/>
            </p14:nvContentPartPr>
            <p14:xfrm>
              <a:off x="10001250" y="2822575"/>
              <a:ext cx="146050" cy="19685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0"/>
            </p:blipFill>
            <p:spPr>
              <a:xfrm>
                <a:off x="10001250" y="2822575"/>
                <a:ext cx="146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1" p14:bwMode="auto">
            <p14:nvContentPartPr>
              <p14:cNvPr id="277" name="墨迹 276"/>
              <p14:cNvContentPartPr/>
              <p14:nvPr/>
            </p14:nvContentPartPr>
            <p14:xfrm>
              <a:off x="10125075" y="2768600"/>
              <a:ext cx="95250" cy="15875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2"/>
            </p:blipFill>
            <p:spPr>
              <a:xfrm>
                <a:off x="10125075" y="2768600"/>
                <a:ext cx="952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3" p14:bwMode="auto">
            <p14:nvContentPartPr>
              <p14:cNvPr id="278" name="墨迹 277"/>
              <p14:cNvContentPartPr/>
              <p14:nvPr/>
            </p14:nvContentPartPr>
            <p14:xfrm>
              <a:off x="10106025" y="2847975"/>
              <a:ext cx="165100" cy="1651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4"/>
            </p:blipFill>
            <p:spPr>
              <a:xfrm>
                <a:off x="10106025" y="2847975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5" p14:bwMode="auto">
            <p14:nvContentPartPr>
              <p14:cNvPr id="279" name="墨迹 278"/>
              <p14:cNvContentPartPr/>
              <p14:nvPr/>
            </p14:nvContentPartPr>
            <p14:xfrm>
              <a:off x="10201275" y="2847975"/>
              <a:ext cx="25400" cy="36512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46"/>
            </p:blipFill>
            <p:spPr>
              <a:xfrm>
                <a:off x="10201275" y="2847975"/>
                <a:ext cx="254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7" p14:bwMode="auto">
            <p14:nvContentPartPr>
              <p14:cNvPr id="280" name="墨迹 279"/>
              <p14:cNvContentPartPr/>
              <p14:nvPr/>
            </p14:nvContentPartPr>
            <p14:xfrm>
              <a:off x="9823450" y="2921000"/>
              <a:ext cx="57150" cy="12382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48"/>
            </p:blipFill>
            <p:spPr>
              <a:xfrm>
                <a:off x="9823450" y="2921000"/>
                <a:ext cx="57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9" p14:bwMode="auto">
            <p14:nvContentPartPr>
              <p14:cNvPr id="281" name="墨迹 280"/>
              <p14:cNvContentPartPr/>
              <p14:nvPr/>
            </p14:nvContentPartPr>
            <p14:xfrm>
              <a:off x="9147175" y="2641600"/>
              <a:ext cx="34925" cy="51435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0"/>
            </p:blipFill>
            <p:spPr>
              <a:xfrm>
                <a:off x="9147175" y="2641600"/>
                <a:ext cx="349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1" p14:bwMode="auto">
            <p14:nvContentPartPr>
              <p14:cNvPr id="282" name="墨迹 281"/>
              <p14:cNvContentPartPr/>
              <p14:nvPr/>
            </p14:nvContentPartPr>
            <p14:xfrm>
              <a:off x="9147175" y="3162300"/>
              <a:ext cx="190500" cy="13335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52"/>
            </p:blipFill>
            <p:spPr>
              <a:xfrm>
                <a:off x="9147175" y="3162300"/>
                <a:ext cx="190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3" p14:bwMode="auto">
            <p14:nvContentPartPr>
              <p14:cNvPr id="283" name="墨迹 282"/>
              <p14:cNvContentPartPr/>
              <p14:nvPr/>
            </p14:nvContentPartPr>
            <p14:xfrm>
              <a:off x="9201150" y="3127375"/>
              <a:ext cx="98425" cy="34607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4"/>
            </p:blipFill>
            <p:spPr>
              <a:xfrm>
                <a:off x="9201150" y="3127375"/>
                <a:ext cx="984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5" p14:bwMode="auto">
            <p14:nvContentPartPr>
              <p14:cNvPr id="284" name="墨迹 283"/>
              <p14:cNvContentPartPr/>
              <p14:nvPr/>
            </p14:nvContentPartPr>
            <p14:xfrm>
              <a:off x="9166225" y="3187700"/>
              <a:ext cx="203200" cy="1936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56"/>
            </p:blipFill>
            <p:spPr>
              <a:xfrm>
                <a:off x="9166225" y="3187700"/>
                <a:ext cx="2032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7" p14:bwMode="auto">
            <p14:nvContentPartPr>
              <p14:cNvPr id="285" name="墨迹 284"/>
              <p14:cNvContentPartPr/>
              <p14:nvPr/>
            </p14:nvContentPartPr>
            <p14:xfrm>
              <a:off x="9331325" y="3133725"/>
              <a:ext cx="174625" cy="28892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58"/>
            </p:blipFill>
            <p:spPr>
              <a:xfrm>
                <a:off x="9331325" y="3133725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9" p14:bwMode="auto">
            <p14:nvContentPartPr>
              <p14:cNvPr id="286" name="墨迹 285"/>
              <p14:cNvContentPartPr/>
              <p14:nvPr/>
            </p14:nvContentPartPr>
            <p14:xfrm>
              <a:off x="9474200" y="3124200"/>
              <a:ext cx="111125" cy="21907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60"/>
            </p:blipFill>
            <p:spPr>
              <a:xfrm>
                <a:off x="9474200" y="3124200"/>
                <a:ext cx="111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1" p14:bwMode="auto">
            <p14:nvContentPartPr>
              <p14:cNvPr id="287" name="墨迹 286"/>
              <p14:cNvContentPartPr/>
              <p14:nvPr/>
            </p14:nvContentPartPr>
            <p14:xfrm>
              <a:off x="9556750" y="3181350"/>
              <a:ext cx="104775" cy="8890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62"/>
            </p:blipFill>
            <p:spPr>
              <a:xfrm>
                <a:off x="9556750" y="3181350"/>
                <a:ext cx="1047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3" p14:bwMode="auto">
            <p14:nvContentPartPr>
              <p14:cNvPr id="288" name="墨迹 287"/>
              <p14:cNvContentPartPr/>
              <p14:nvPr/>
            </p14:nvContentPartPr>
            <p14:xfrm>
              <a:off x="9544050" y="3286125"/>
              <a:ext cx="25400" cy="6032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64"/>
            </p:blipFill>
            <p:spPr>
              <a:xfrm>
                <a:off x="9544050" y="3286125"/>
                <a:ext cx="254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5" p14:bwMode="auto">
            <p14:nvContentPartPr>
              <p14:cNvPr id="289" name="墨迹 288"/>
              <p14:cNvContentPartPr/>
              <p14:nvPr/>
            </p14:nvContentPartPr>
            <p14:xfrm>
              <a:off x="9534525" y="3340100"/>
              <a:ext cx="111125" cy="635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66"/>
            </p:blipFill>
            <p:spPr>
              <a:xfrm>
                <a:off x="9534525" y="3340100"/>
                <a:ext cx="1111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7" p14:bwMode="auto">
            <p14:nvContentPartPr>
              <p14:cNvPr id="290" name="墨迹 289"/>
              <p14:cNvContentPartPr/>
              <p14:nvPr/>
            </p14:nvContentPartPr>
            <p14:xfrm>
              <a:off x="9667875" y="3159125"/>
              <a:ext cx="44450" cy="31432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68"/>
            </p:blipFill>
            <p:spPr>
              <a:xfrm>
                <a:off x="9667875" y="3159125"/>
                <a:ext cx="44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9" p14:bwMode="auto">
            <p14:nvContentPartPr>
              <p14:cNvPr id="291" name="墨迹 290"/>
              <p14:cNvContentPartPr/>
              <p14:nvPr/>
            </p14:nvContentPartPr>
            <p14:xfrm>
              <a:off x="9737725" y="3200400"/>
              <a:ext cx="9525" cy="28257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70"/>
            </p:blipFill>
            <p:spPr>
              <a:xfrm>
                <a:off x="9737725" y="3200400"/>
                <a:ext cx="9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1" p14:bwMode="auto">
            <p14:nvContentPartPr>
              <p14:cNvPr id="292" name="墨迹 291"/>
              <p14:cNvContentPartPr/>
              <p14:nvPr/>
            </p14:nvContentPartPr>
            <p14:xfrm>
              <a:off x="9744075" y="3171825"/>
              <a:ext cx="184150" cy="32067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72"/>
            </p:blipFill>
            <p:spPr>
              <a:xfrm>
                <a:off x="9744075" y="3171825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3" p14:bwMode="auto">
            <p14:nvContentPartPr>
              <p14:cNvPr id="293" name="墨迹 292"/>
              <p14:cNvContentPartPr/>
              <p14:nvPr/>
            </p14:nvContentPartPr>
            <p14:xfrm>
              <a:off x="9725025" y="3206750"/>
              <a:ext cx="117475" cy="7937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74"/>
            </p:blipFill>
            <p:spPr>
              <a:xfrm>
                <a:off x="9725025" y="3206750"/>
                <a:ext cx="1174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5" p14:bwMode="auto">
            <p14:nvContentPartPr>
              <p14:cNvPr id="294" name="墨迹 293"/>
              <p14:cNvContentPartPr/>
              <p14:nvPr/>
            </p14:nvContentPartPr>
            <p14:xfrm>
              <a:off x="9769475" y="3178175"/>
              <a:ext cx="95250" cy="24447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76"/>
            </p:blipFill>
            <p:spPr>
              <a:xfrm>
                <a:off x="9769475" y="3178175"/>
                <a:ext cx="95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7" p14:bwMode="auto">
            <p14:nvContentPartPr>
              <p14:cNvPr id="295" name="墨迹 294"/>
              <p14:cNvContentPartPr/>
              <p14:nvPr/>
            </p14:nvContentPartPr>
            <p14:xfrm>
              <a:off x="9886950" y="3127375"/>
              <a:ext cx="171450" cy="374650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78"/>
            </p:blipFill>
            <p:spPr>
              <a:xfrm>
                <a:off x="9886950" y="3127375"/>
                <a:ext cx="1714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9" p14:bwMode="auto">
            <p14:nvContentPartPr>
              <p14:cNvPr id="296" name="墨迹 295"/>
              <p14:cNvContentPartPr/>
              <p14:nvPr/>
            </p14:nvContentPartPr>
            <p14:xfrm>
              <a:off x="10013950" y="3267075"/>
              <a:ext cx="139700" cy="25400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580"/>
            </p:blipFill>
            <p:spPr>
              <a:xfrm>
                <a:off x="10013950" y="3267075"/>
                <a:ext cx="139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1" p14:bwMode="auto">
            <p14:nvContentPartPr>
              <p14:cNvPr id="297" name="墨迹 296"/>
              <p14:cNvContentPartPr/>
              <p14:nvPr/>
            </p14:nvContentPartPr>
            <p14:xfrm>
              <a:off x="10058400" y="3200400"/>
              <a:ext cx="12700" cy="15557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582"/>
            </p:blipFill>
            <p:spPr>
              <a:xfrm>
                <a:off x="10058400" y="3200400"/>
                <a:ext cx="127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3" p14:bwMode="auto">
            <p14:nvContentPartPr>
              <p14:cNvPr id="298" name="墨迹 297"/>
              <p14:cNvContentPartPr/>
              <p14:nvPr/>
            </p14:nvContentPartPr>
            <p14:xfrm>
              <a:off x="10033000" y="3165475"/>
              <a:ext cx="146050" cy="342900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584"/>
            </p:blipFill>
            <p:spPr>
              <a:xfrm>
                <a:off x="10033000" y="3165475"/>
                <a:ext cx="1460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5" p14:bwMode="auto">
            <p14:nvContentPartPr>
              <p14:cNvPr id="299" name="墨迹 298"/>
              <p14:cNvContentPartPr/>
              <p14:nvPr/>
            </p14:nvContentPartPr>
            <p14:xfrm>
              <a:off x="10052050" y="3371850"/>
              <a:ext cx="6350" cy="360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72"/>
            </p:blipFill>
            <p:spPr>
              <a:xfrm>
                <a:off x="10052050" y="3371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6" p14:bwMode="auto">
            <p14:nvContentPartPr>
              <p14:cNvPr id="300" name="墨迹 299"/>
              <p14:cNvContentPartPr/>
              <p14:nvPr/>
            </p14:nvContentPartPr>
            <p14:xfrm>
              <a:off x="10077450" y="3381375"/>
              <a:ext cx="219075" cy="215900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587"/>
            </p:blipFill>
            <p:spPr>
              <a:xfrm>
                <a:off x="10077450" y="3381375"/>
                <a:ext cx="219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8" p14:bwMode="auto">
            <p14:nvContentPartPr>
              <p14:cNvPr id="301" name="墨迹 300"/>
              <p14:cNvContentPartPr/>
              <p14:nvPr/>
            </p14:nvContentPartPr>
            <p14:xfrm>
              <a:off x="9378950" y="2295525"/>
              <a:ext cx="136525" cy="17462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589"/>
            </p:blipFill>
            <p:spPr>
              <a:xfrm>
                <a:off x="9378950" y="2295525"/>
                <a:ext cx="136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0" p14:bwMode="auto">
            <p14:nvContentPartPr>
              <p14:cNvPr id="302" name="墨迹 301"/>
              <p14:cNvContentPartPr/>
              <p14:nvPr/>
            </p14:nvContentPartPr>
            <p14:xfrm>
              <a:off x="4168775" y="1136650"/>
              <a:ext cx="1250950" cy="82232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591"/>
            </p:blipFill>
            <p:spPr>
              <a:xfrm>
                <a:off x="4168775" y="1136650"/>
                <a:ext cx="1250950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2" p14:bwMode="auto">
            <p14:nvContentPartPr>
              <p14:cNvPr id="303" name="墨迹 302"/>
              <p14:cNvContentPartPr/>
              <p14:nvPr/>
            </p14:nvContentPartPr>
            <p14:xfrm>
              <a:off x="5384800" y="1006475"/>
              <a:ext cx="1111250" cy="77787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593"/>
            </p:blipFill>
            <p:spPr>
              <a:xfrm>
                <a:off x="5384800" y="1006475"/>
                <a:ext cx="1111250" cy="777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4" p14:bwMode="auto">
            <p14:nvContentPartPr>
              <p14:cNvPr id="304" name="墨迹 303"/>
              <p14:cNvContentPartPr/>
              <p14:nvPr/>
            </p14:nvContentPartPr>
            <p14:xfrm>
              <a:off x="6718300" y="1082675"/>
              <a:ext cx="2870200" cy="77787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595"/>
            </p:blipFill>
            <p:spPr>
              <a:xfrm>
                <a:off x="6718300" y="1082675"/>
                <a:ext cx="2870200" cy="777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6" p14:bwMode="auto">
            <p14:nvContentPartPr>
              <p14:cNvPr id="305" name="墨迹 304"/>
              <p14:cNvContentPartPr/>
              <p14:nvPr/>
            </p14:nvContentPartPr>
            <p14:xfrm>
              <a:off x="4114800" y="1768475"/>
              <a:ext cx="2978150" cy="901700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597"/>
            </p:blipFill>
            <p:spPr>
              <a:xfrm>
                <a:off x="4114800" y="1768475"/>
                <a:ext cx="2978150" cy="901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8" p14:bwMode="auto">
            <p14:nvContentPartPr>
              <p14:cNvPr id="306" name="墨迹 305"/>
              <p14:cNvContentPartPr/>
              <p14:nvPr/>
            </p14:nvContentPartPr>
            <p14:xfrm>
              <a:off x="7861300" y="2565400"/>
              <a:ext cx="1219200" cy="53022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599"/>
            </p:blipFill>
            <p:spPr>
              <a:xfrm>
                <a:off x="7861300" y="2565400"/>
                <a:ext cx="12192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0" p14:bwMode="auto">
            <p14:nvContentPartPr>
              <p14:cNvPr id="307" name="墨迹 306"/>
              <p14:cNvContentPartPr/>
              <p14:nvPr/>
            </p14:nvContentPartPr>
            <p14:xfrm>
              <a:off x="8175625" y="2397125"/>
              <a:ext cx="111125" cy="21907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601"/>
            </p:blipFill>
            <p:spPr>
              <a:xfrm>
                <a:off x="8175625" y="2397125"/>
                <a:ext cx="1111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2" p14:bwMode="auto">
            <p14:nvContentPartPr>
              <p14:cNvPr id="308" name="墨迹 307"/>
              <p14:cNvContentPartPr/>
              <p14:nvPr/>
            </p14:nvContentPartPr>
            <p14:xfrm>
              <a:off x="8255000" y="2124075"/>
              <a:ext cx="133350" cy="76200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603"/>
            </p:blipFill>
            <p:spPr>
              <a:xfrm>
                <a:off x="8255000" y="2124075"/>
                <a:ext cx="133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4" p14:bwMode="auto">
            <p14:nvContentPartPr>
              <p14:cNvPr id="309" name="墨迹 308"/>
              <p14:cNvContentPartPr/>
              <p14:nvPr/>
            </p14:nvContentPartPr>
            <p14:xfrm>
              <a:off x="8315325" y="2184400"/>
              <a:ext cx="6350" cy="88900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605"/>
            </p:blipFill>
            <p:spPr>
              <a:xfrm>
                <a:off x="8315325" y="2184400"/>
                <a:ext cx="63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6" p14:bwMode="auto">
            <p14:nvContentPartPr>
              <p14:cNvPr id="310" name="墨迹 309"/>
              <p14:cNvContentPartPr/>
              <p14:nvPr/>
            </p14:nvContentPartPr>
            <p14:xfrm>
              <a:off x="8277225" y="2146300"/>
              <a:ext cx="120650" cy="266700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607"/>
            </p:blipFill>
            <p:spPr>
              <a:xfrm>
                <a:off x="8277225" y="2146300"/>
                <a:ext cx="1206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8" p14:bwMode="auto">
            <p14:nvContentPartPr>
              <p14:cNvPr id="311" name="墨迹 310"/>
              <p14:cNvContentPartPr/>
              <p14:nvPr/>
            </p14:nvContentPartPr>
            <p14:xfrm>
              <a:off x="8410575" y="2143125"/>
              <a:ext cx="104775" cy="35242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609"/>
            </p:blipFill>
            <p:spPr>
              <a:xfrm>
                <a:off x="8410575" y="2143125"/>
                <a:ext cx="1047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0" p14:bwMode="auto">
            <p14:nvContentPartPr>
              <p14:cNvPr id="312" name="墨迹 311"/>
              <p14:cNvContentPartPr/>
              <p14:nvPr/>
            </p14:nvContentPartPr>
            <p14:xfrm>
              <a:off x="8512175" y="2092325"/>
              <a:ext cx="117475" cy="20002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611"/>
            </p:blipFill>
            <p:spPr>
              <a:xfrm>
                <a:off x="8512175" y="2092325"/>
                <a:ext cx="1174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2" p14:bwMode="auto">
            <p14:nvContentPartPr>
              <p14:cNvPr id="313" name="墨迹 312"/>
              <p14:cNvContentPartPr/>
              <p14:nvPr/>
            </p14:nvContentPartPr>
            <p14:xfrm>
              <a:off x="8489950" y="2238375"/>
              <a:ext cx="200025" cy="31432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613"/>
            </p:blipFill>
            <p:spPr>
              <a:xfrm>
                <a:off x="8489950" y="2238375"/>
                <a:ext cx="2000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4" p14:bwMode="auto">
            <p14:nvContentPartPr>
              <p14:cNvPr id="314" name="墨迹 313"/>
              <p14:cNvContentPartPr/>
              <p14:nvPr/>
            </p14:nvContentPartPr>
            <p14:xfrm>
              <a:off x="8362950" y="4343400"/>
              <a:ext cx="165100" cy="241300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615"/>
            </p:blipFill>
            <p:spPr>
              <a:xfrm>
                <a:off x="8362950" y="4343400"/>
                <a:ext cx="165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6" p14:bwMode="auto">
            <p14:nvContentPartPr>
              <p14:cNvPr id="315" name="墨迹 314"/>
              <p14:cNvContentPartPr/>
              <p14:nvPr/>
            </p14:nvContentPartPr>
            <p14:xfrm>
              <a:off x="8429625" y="4371975"/>
              <a:ext cx="209550" cy="317500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617"/>
            </p:blipFill>
            <p:spPr>
              <a:xfrm>
                <a:off x="8429625" y="4371975"/>
                <a:ext cx="209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8" p14:bwMode="auto">
            <p14:nvContentPartPr>
              <p14:cNvPr id="316" name="墨迹 315"/>
              <p14:cNvContentPartPr/>
              <p14:nvPr/>
            </p14:nvContentPartPr>
            <p14:xfrm>
              <a:off x="8499475" y="4578350"/>
              <a:ext cx="133350" cy="3492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619"/>
            </p:blipFill>
            <p:spPr>
              <a:xfrm>
                <a:off x="8499475" y="4578350"/>
                <a:ext cx="133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0" p14:bwMode="auto">
            <p14:nvContentPartPr>
              <p14:cNvPr id="317" name="墨迹 316"/>
              <p14:cNvContentPartPr/>
              <p14:nvPr/>
            </p14:nvContentPartPr>
            <p14:xfrm>
              <a:off x="8340725" y="4600575"/>
              <a:ext cx="342900" cy="1428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621"/>
            </p:blipFill>
            <p:spPr>
              <a:xfrm>
                <a:off x="8340725" y="4600575"/>
                <a:ext cx="342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2" p14:bwMode="auto">
            <p14:nvContentPartPr>
              <p14:cNvPr id="318" name="墨迹 317"/>
              <p14:cNvContentPartPr/>
              <p14:nvPr/>
            </p14:nvContentPartPr>
            <p14:xfrm>
              <a:off x="8464550" y="4695825"/>
              <a:ext cx="101600" cy="171450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623"/>
            </p:blipFill>
            <p:spPr>
              <a:xfrm>
                <a:off x="8464550" y="4695825"/>
                <a:ext cx="1016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4" p14:bwMode="auto">
            <p14:nvContentPartPr>
              <p14:cNvPr id="319" name="墨迹 318"/>
              <p14:cNvContentPartPr/>
              <p14:nvPr/>
            </p14:nvContentPartPr>
            <p14:xfrm>
              <a:off x="8528050" y="4686300"/>
              <a:ext cx="114300" cy="32067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625"/>
            </p:blipFill>
            <p:spPr>
              <a:xfrm>
                <a:off x="8528050" y="4686300"/>
                <a:ext cx="114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6" p14:bwMode="auto">
            <p14:nvContentPartPr>
              <p14:cNvPr id="320" name="墨迹 319"/>
              <p14:cNvContentPartPr/>
              <p14:nvPr/>
            </p14:nvContentPartPr>
            <p14:xfrm>
              <a:off x="8712200" y="4457700"/>
              <a:ext cx="171450" cy="11112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627"/>
            </p:blipFill>
            <p:spPr>
              <a:xfrm>
                <a:off x="8712200" y="4457700"/>
                <a:ext cx="1714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8" p14:bwMode="auto">
            <p14:nvContentPartPr>
              <p14:cNvPr id="321" name="墨迹 320"/>
              <p14:cNvContentPartPr/>
              <p14:nvPr/>
            </p14:nvContentPartPr>
            <p14:xfrm>
              <a:off x="8734425" y="4375150"/>
              <a:ext cx="127000" cy="476250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629"/>
            </p:blipFill>
            <p:spPr>
              <a:xfrm>
                <a:off x="8734425" y="4375150"/>
                <a:ext cx="1270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0" p14:bwMode="auto">
            <p14:nvContentPartPr>
              <p14:cNvPr id="322" name="墨迹 321"/>
              <p14:cNvContentPartPr/>
              <p14:nvPr/>
            </p14:nvContentPartPr>
            <p14:xfrm>
              <a:off x="8820150" y="4568825"/>
              <a:ext cx="155575" cy="292100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631"/>
            </p:blipFill>
            <p:spPr>
              <a:xfrm>
                <a:off x="8820150" y="4568825"/>
                <a:ext cx="1555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2" p14:bwMode="auto">
            <p14:nvContentPartPr>
              <p14:cNvPr id="323" name="墨迹 322"/>
              <p14:cNvContentPartPr/>
              <p14:nvPr/>
            </p14:nvContentPartPr>
            <p14:xfrm>
              <a:off x="8982075" y="4464050"/>
              <a:ext cx="209550" cy="37147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633"/>
            </p:blipFill>
            <p:spPr>
              <a:xfrm>
                <a:off x="8982075" y="4464050"/>
                <a:ext cx="209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4" p14:bwMode="auto">
            <p14:nvContentPartPr>
              <p14:cNvPr id="324" name="墨迹 323"/>
              <p14:cNvContentPartPr/>
              <p14:nvPr/>
            </p14:nvContentPartPr>
            <p14:xfrm>
              <a:off x="9118600" y="4664075"/>
              <a:ext cx="41275" cy="11747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635"/>
            </p:blipFill>
            <p:spPr>
              <a:xfrm>
                <a:off x="9118600" y="4664075"/>
                <a:ext cx="412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6" p14:bwMode="auto">
            <p14:nvContentPartPr>
              <p14:cNvPr id="325" name="墨迹 324"/>
              <p14:cNvContentPartPr/>
              <p14:nvPr/>
            </p14:nvContentPartPr>
            <p14:xfrm>
              <a:off x="9197975" y="4530725"/>
              <a:ext cx="3175" cy="101600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637"/>
            </p:blipFill>
            <p:spPr>
              <a:xfrm>
                <a:off x="9197975" y="4530725"/>
                <a:ext cx="31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8" p14:bwMode="auto">
            <p14:nvContentPartPr>
              <p14:cNvPr id="326" name="墨迹 325"/>
              <p14:cNvContentPartPr/>
              <p14:nvPr/>
            </p14:nvContentPartPr>
            <p14:xfrm>
              <a:off x="8978900" y="4743450"/>
              <a:ext cx="241300" cy="146050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639"/>
            </p:blipFill>
            <p:spPr>
              <a:xfrm>
                <a:off x="8978900" y="4743450"/>
                <a:ext cx="241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0" p14:bwMode="auto">
            <p14:nvContentPartPr>
              <p14:cNvPr id="327" name="墨迹 326"/>
              <p14:cNvContentPartPr/>
              <p14:nvPr/>
            </p14:nvContentPartPr>
            <p14:xfrm>
              <a:off x="7470775" y="4184650"/>
              <a:ext cx="38100" cy="37782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641"/>
            </p:blipFill>
            <p:spPr>
              <a:xfrm>
                <a:off x="7470775" y="4184650"/>
                <a:ext cx="381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2" p14:bwMode="auto">
            <p14:nvContentPartPr>
              <p14:cNvPr id="328" name="墨迹 327"/>
              <p14:cNvContentPartPr/>
              <p14:nvPr/>
            </p14:nvContentPartPr>
            <p14:xfrm>
              <a:off x="7439025" y="4222750"/>
              <a:ext cx="177800" cy="1809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643"/>
            </p:blipFill>
            <p:spPr>
              <a:xfrm>
                <a:off x="7439025" y="4222750"/>
                <a:ext cx="1778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4" p14:bwMode="auto">
            <p14:nvContentPartPr>
              <p14:cNvPr id="329" name="墨迹 328"/>
              <p14:cNvContentPartPr/>
              <p14:nvPr/>
            </p14:nvContentPartPr>
            <p14:xfrm>
              <a:off x="7610475" y="4210050"/>
              <a:ext cx="127000" cy="33972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645"/>
            </p:blipFill>
            <p:spPr>
              <a:xfrm>
                <a:off x="7610475" y="4210050"/>
                <a:ext cx="1270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6" p14:bwMode="auto">
            <p14:nvContentPartPr>
              <p14:cNvPr id="330" name="墨迹 329"/>
              <p14:cNvContentPartPr/>
              <p14:nvPr/>
            </p14:nvContentPartPr>
            <p14:xfrm>
              <a:off x="7769225" y="4197350"/>
              <a:ext cx="266700" cy="330200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647"/>
            </p:blipFill>
            <p:spPr>
              <a:xfrm>
                <a:off x="7769225" y="4197350"/>
                <a:ext cx="266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8" p14:bwMode="auto">
            <p14:nvContentPartPr>
              <p14:cNvPr id="331" name="墨迹 330"/>
              <p14:cNvContentPartPr/>
              <p14:nvPr/>
            </p14:nvContentPartPr>
            <p14:xfrm>
              <a:off x="8115300" y="4381500"/>
              <a:ext cx="6350" cy="360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22"/>
            </p:blipFill>
            <p:spPr>
              <a:xfrm>
                <a:off x="8115300" y="4381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9" p14:bwMode="auto">
            <p14:nvContentPartPr>
              <p14:cNvPr id="332" name="墨迹 331"/>
              <p14:cNvContentPartPr/>
              <p14:nvPr/>
            </p14:nvContentPartPr>
            <p14:xfrm>
              <a:off x="8112125" y="4518025"/>
              <a:ext cx="6350" cy="360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22"/>
            </p:blipFill>
            <p:spPr>
              <a:xfrm>
                <a:off x="8112125" y="4518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0" p14:bwMode="auto">
            <p14:nvContentPartPr>
              <p14:cNvPr id="333" name="墨迹 332"/>
              <p14:cNvContentPartPr/>
              <p14:nvPr/>
            </p14:nvContentPartPr>
            <p14:xfrm>
              <a:off x="8143875" y="4391025"/>
              <a:ext cx="6350" cy="360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22"/>
            </p:blipFill>
            <p:spPr>
              <a:xfrm>
                <a:off x="8143875" y="4391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1" p14:bwMode="auto">
            <p14:nvContentPartPr>
              <p14:cNvPr id="334" name="墨迹 333"/>
              <p14:cNvContentPartPr/>
              <p14:nvPr/>
            </p14:nvContentPartPr>
            <p14:xfrm>
              <a:off x="8115300" y="4518025"/>
              <a:ext cx="6350" cy="360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22"/>
            </p:blipFill>
            <p:spPr>
              <a:xfrm>
                <a:off x="8115300" y="45180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2" p14:bwMode="auto">
            <p14:nvContentPartPr>
              <p14:cNvPr id="335" name="墨迹 334"/>
              <p14:cNvContentPartPr/>
              <p14:nvPr/>
            </p14:nvContentPartPr>
            <p14:xfrm>
              <a:off x="8451850" y="4711700"/>
              <a:ext cx="133350" cy="16192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653"/>
            </p:blipFill>
            <p:spPr>
              <a:xfrm>
                <a:off x="8451850" y="4711700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4" p14:bwMode="auto">
            <p14:nvContentPartPr>
              <p14:cNvPr id="336" name="墨迹 335"/>
              <p14:cNvContentPartPr/>
              <p14:nvPr/>
            </p14:nvContentPartPr>
            <p14:xfrm>
              <a:off x="8416925" y="5130800"/>
              <a:ext cx="238125" cy="393700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655"/>
            </p:blipFill>
            <p:spPr>
              <a:xfrm>
                <a:off x="8416925" y="5130800"/>
                <a:ext cx="2381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6" p14:bwMode="auto">
            <p14:nvContentPartPr>
              <p14:cNvPr id="337" name="墨迹 336"/>
              <p14:cNvContentPartPr/>
              <p14:nvPr/>
            </p14:nvContentPartPr>
            <p14:xfrm>
              <a:off x="8534400" y="5146675"/>
              <a:ext cx="155575" cy="29527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657"/>
            </p:blipFill>
            <p:spPr>
              <a:xfrm>
                <a:off x="8534400" y="5146675"/>
                <a:ext cx="1555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8" p14:bwMode="auto">
            <p14:nvContentPartPr>
              <p14:cNvPr id="338" name="墨迹 337"/>
              <p14:cNvContentPartPr/>
              <p14:nvPr/>
            </p14:nvContentPartPr>
            <p14:xfrm>
              <a:off x="8642350" y="5057775"/>
              <a:ext cx="60325" cy="120650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659"/>
            </p:blipFill>
            <p:spPr>
              <a:xfrm>
                <a:off x="8642350" y="5057775"/>
                <a:ext cx="60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0" p14:bwMode="auto">
            <p14:nvContentPartPr>
              <p14:cNvPr id="339" name="墨迹 338"/>
              <p14:cNvContentPartPr/>
              <p14:nvPr/>
            </p14:nvContentPartPr>
            <p14:xfrm>
              <a:off x="8709025" y="5105400"/>
              <a:ext cx="244475" cy="298450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661"/>
            </p:blipFill>
            <p:spPr>
              <a:xfrm>
                <a:off x="8709025" y="5105400"/>
                <a:ext cx="2444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2" p14:bwMode="auto">
            <p14:nvContentPartPr>
              <p14:cNvPr id="340" name="墨迹 339"/>
              <p14:cNvContentPartPr/>
              <p14:nvPr/>
            </p14:nvContentPartPr>
            <p14:xfrm>
              <a:off x="8839200" y="5118100"/>
              <a:ext cx="168275" cy="298450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663"/>
            </p:blipFill>
            <p:spPr>
              <a:xfrm>
                <a:off x="8839200" y="5118100"/>
                <a:ext cx="1682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4" p14:bwMode="auto">
            <p14:nvContentPartPr>
              <p14:cNvPr id="341" name="墨迹 340"/>
              <p14:cNvContentPartPr/>
              <p14:nvPr/>
            </p14:nvContentPartPr>
            <p14:xfrm>
              <a:off x="8258175" y="4191000"/>
              <a:ext cx="831850" cy="1517650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665"/>
            </p:blipFill>
            <p:spPr>
              <a:xfrm>
                <a:off x="8258175" y="4191000"/>
                <a:ext cx="831850" cy="151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6" p14:bwMode="auto">
            <p14:nvContentPartPr>
              <p14:cNvPr id="342" name="墨迹 341"/>
              <p14:cNvContentPartPr/>
              <p14:nvPr/>
            </p14:nvContentPartPr>
            <p14:xfrm>
              <a:off x="8315325" y="4162425"/>
              <a:ext cx="1079500" cy="1409700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667"/>
            </p:blipFill>
            <p:spPr>
              <a:xfrm>
                <a:off x="8315325" y="4162425"/>
                <a:ext cx="1079500" cy="140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8" p14:bwMode="auto">
            <p14:nvContentPartPr>
              <p14:cNvPr id="343" name="墨迹 342"/>
              <p14:cNvContentPartPr/>
              <p14:nvPr/>
            </p14:nvContentPartPr>
            <p14:xfrm>
              <a:off x="9032875" y="5095875"/>
              <a:ext cx="454025" cy="114300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669"/>
            </p:blipFill>
            <p:spPr>
              <a:xfrm>
                <a:off x="9032875" y="5095875"/>
                <a:ext cx="454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0" p14:bwMode="auto">
            <p14:nvContentPartPr>
              <p14:cNvPr id="344" name="墨迹 343"/>
              <p14:cNvContentPartPr/>
              <p14:nvPr/>
            </p14:nvContentPartPr>
            <p14:xfrm>
              <a:off x="9518650" y="4918075"/>
              <a:ext cx="34925" cy="23812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671"/>
            </p:blipFill>
            <p:spPr>
              <a:xfrm>
                <a:off x="9518650" y="4918075"/>
                <a:ext cx="349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2" p14:bwMode="auto">
            <p14:nvContentPartPr>
              <p14:cNvPr id="345" name="墨迹 344"/>
              <p14:cNvContentPartPr/>
              <p14:nvPr/>
            </p14:nvContentPartPr>
            <p14:xfrm>
              <a:off x="9569450" y="4981575"/>
              <a:ext cx="133350" cy="50800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673"/>
            </p:blipFill>
            <p:spPr>
              <a:xfrm>
                <a:off x="9569450" y="4981575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4" p14:bwMode="auto">
            <p14:nvContentPartPr>
              <p14:cNvPr id="346" name="墨迹 345"/>
              <p14:cNvContentPartPr/>
              <p14:nvPr/>
            </p14:nvContentPartPr>
            <p14:xfrm>
              <a:off x="9553575" y="5026025"/>
              <a:ext cx="133350" cy="203200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675"/>
            </p:blipFill>
            <p:spPr>
              <a:xfrm>
                <a:off x="9553575" y="5026025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6" p14:bwMode="auto">
            <p14:nvContentPartPr>
              <p14:cNvPr id="347" name="墨迹 346"/>
              <p14:cNvContentPartPr/>
              <p14:nvPr/>
            </p14:nvContentPartPr>
            <p14:xfrm>
              <a:off x="9715500" y="4902200"/>
              <a:ext cx="149225" cy="127000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677"/>
            </p:blipFill>
            <p:spPr>
              <a:xfrm>
                <a:off x="9715500" y="4902200"/>
                <a:ext cx="1492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8" p14:bwMode="auto">
            <p14:nvContentPartPr>
              <p14:cNvPr id="348" name="墨迹 347"/>
              <p14:cNvContentPartPr/>
              <p14:nvPr/>
            </p14:nvContentPartPr>
            <p14:xfrm>
              <a:off x="9721850" y="4873625"/>
              <a:ext cx="28575" cy="22542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679"/>
            </p:blipFill>
            <p:spPr>
              <a:xfrm>
                <a:off x="9721850" y="4873625"/>
                <a:ext cx="28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0" p14:bwMode="auto">
            <p14:nvContentPartPr>
              <p14:cNvPr id="349" name="墨迹 348"/>
              <p14:cNvContentPartPr/>
              <p14:nvPr/>
            </p14:nvContentPartPr>
            <p14:xfrm>
              <a:off x="9712325" y="4791075"/>
              <a:ext cx="133350" cy="488950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681"/>
            </p:blipFill>
            <p:spPr>
              <a:xfrm>
                <a:off x="9712325" y="4791075"/>
                <a:ext cx="1333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2" p14:bwMode="auto">
            <p14:nvContentPartPr>
              <p14:cNvPr id="350" name="墨迹 349"/>
              <p14:cNvContentPartPr/>
              <p14:nvPr/>
            </p14:nvContentPartPr>
            <p14:xfrm>
              <a:off x="9839325" y="5080000"/>
              <a:ext cx="41275" cy="13652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683"/>
            </p:blipFill>
            <p:spPr>
              <a:xfrm>
                <a:off x="9839325" y="5080000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4" p14:bwMode="auto">
            <p14:nvContentPartPr>
              <p14:cNvPr id="351" name="墨迹 350"/>
              <p14:cNvContentPartPr/>
              <p14:nvPr/>
            </p14:nvContentPartPr>
            <p14:xfrm>
              <a:off x="9877425" y="4870450"/>
              <a:ext cx="130175" cy="82550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685"/>
            </p:blipFill>
            <p:spPr>
              <a:xfrm>
                <a:off x="9877425" y="4870450"/>
                <a:ext cx="130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6" p14:bwMode="auto">
            <p14:nvContentPartPr>
              <p14:cNvPr id="352" name="墨迹 351"/>
              <p14:cNvContentPartPr/>
              <p14:nvPr/>
            </p14:nvContentPartPr>
            <p14:xfrm>
              <a:off x="9906000" y="4740275"/>
              <a:ext cx="47625" cy="330200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687"/>
            </p:blipFill>
            <p:spPr>
              <a:xfrm>
                <a:off x="9906000" y="4740275"/>
                <a:ext cx="476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8" p14:bwMode="auto">
            <p14:nvContentPartPr>
              <p14:cNvPr id="353" name="墨迹 352"/>
              <p14:cNvContentPartPr/>
              <p14:nvPr/>
            </p14:nvContentPartPr>
            <p14:xfrm>
              <a:off x="9867900" y="4946650"/>
              <a:ext cx="206375" cy="28892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689"/>
            </p:blipFill>
            <p:spPr>
              <a:xfrm>
                <a:off x="9867900" y="4946650"/>
                <a:ext cx="2063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0" p14:bwMode="auto">
            <p14:nvContentPartPr>
              <p14:cNvPr id="354" name="墨迹 353"/>
              <p14:cNvContentPartPr/>
              <p14:nvPr/>
            </p14:nvContentPartPr>
            <p14:xfrm>
              <a:off x="10118725" y="4895850"/>
              <a:ext cx="120650" cy="260350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691"/>
            </p:blipFill>
            <p:spPr>
              <a:xfrm>
                <a:off x="10118725" y="4895850"/>
                <a:ext cx="1206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2" p14:bwMode="auto">
            <p14:nvContentPartPr>
              <p14:cNvPr id="355" name="墨迹 354"/>
              <p14:cNvContentPartPr/>
              <p14:nvPr/>
            </p14:nvContentPartPr>
            <p14:xfrm>
              <a:off x="10090150" y="4924425"/>
              <a:ext cx="174625" cy="292100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693"/>
            </p:blipFill>
            <p:spPr>
              <a:xfrm>
                <a:off x="10090150" y="4924425"/>
                <a:ext cx="174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4" p14:bwMode="auto">
            <p14:nvContentPartPr>
              <p14:cNvPr id="356" name="墨迹 355"/>
              <p14:cNvContentPartPr/>
              <p14:nvPr/>
            </p14:nvContentPartPr>
            <p14:xfrm>
              <a:off x="10242550" y="4918075"/>
              <a:ext cx="88900" cy="9842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695"/>
            </p:blipFill>
            <p:spPr>
              <a:xfrm>
                <a:off x="10242550" y="4918075"/>
                <a:ext cx="889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6" p14:bwMode="auto">
            <p14:nvContentPartPr>
              <p14:cNvPr id="357" name="墨迹 356"/>
              <p14:cNvContentPartPr/>
              <p14:nvPr/>
            </p14:nvContentPartPr>
            <p14:xfrm>
              <a:off x="10194925" y="4835525"/>
              <a:ext cx="206375" cy="35877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697"/>
            </p:blipFill>
            <p:spPr>
              <a:xfrm>
                <a:off x="10194925" y="4835525"/>
                <a:ext cx="2063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8" p14:bwMode="auto">
            <p14:nvContentPartPr>
              <p14:cNvPr id="358" name="墨迹 357"/>
              <p14:cNvContentPartPr/>
              <p14:nvPr/>
            </p14:nvContentPartPr>
            <p14:xfrm>
              <a:off x="10363200" y="4746625"/>
              <a:ext cx="28575" cy="9842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699"/>
            </p:blipFill>
            <p:spPr>
              <a:xfrm>
                <a:off x="10363200" y="4746625"/>
                <a:ext cx="285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0" p14:bwMode="auto">
            <p14:nvContentPartPr>
              <p14:cNvPr id="359" name="墨迹 358"/>
              <p14:cNvContentPartPr/>
              <p14:nvPr/>
            </p14:nvContentPartPr>
            <p14:xfrm>
              <a:off x="1177925" y="4597400"/>
              <a:ext cx="127000" cy="142875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701"/>
            </p:blipFill>
            <p:spPr>
              <a:xfrm>
                <a:off x="1177925" y="4597400"/>
                <a:ext cx="1270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2" p14:bwMode="auto">
            <p14:nvContentPartPr>
              <p14:cNvPr id="360" name="墨迹 359"/>
              <p14:cNvContentPartPr/>
              <p14:nvPr/>
            </p14:nvContentPartPr>
            <p14:xfrm>
              <a:off x="1127125" y="4743450"/>
              <a:ext cx="244475" cy="273050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703"/>
            </p:blipFill>
            <p:spPr>
              <a:xfrm>
                <a:off x="1127125" y="4743450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4" p14:bwMode="auto">
            <p14:nvContentPartPr>
              <p14:cNvPr id="361" name="墨迹 360"/>
              <p14:cNvContentPartPr/>
              <p14:nvPr/>
            </p14:nvContentPartPr>
            <p14:xfrm>
              <a:off x="1403350" y="4575175"/>
              <a:ext cx="123825" cy="273050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705"/>
            </p:blipFill>
            <p:spPr>
              <a:xfrm>
                <a:off x="1403350" y="4575175"/>
                <a:ext cx="1238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6" p14:bwMode="auto">
            <p14:nvContentPartPr>
              <p14:cNvPr id="362" name="墨迹 361"/>
              <p14:cNvContentPartPr/>
              <p14:nvPr/>
            </p14:nvContentPartPr>
            <p14:xfrm>
              <a:off x="1371600" y="4689475"/>
              <a:ext cx="203200" cy="168275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707"/>
            </p:blipFill>
            <p:spPr>
              <a:xfrm>
                <a:off x="1371600" y="4689475"/>
                <a:ext cx="2032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8" p14:bwMode="auto">
            <p14:nvContentPartPr>
              <p14:cNvPr id="363" name="墨迹 362"/>
              <p14:cNvContentPartPr/>
              <p14:nvPr/>
            </p14:nvContentPartPr>
            <p14:xfrm>
              <a:off x="1416050" y="4835525"/>
              <a:ext cx="177800" cy="222250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709"/>
            </p:blipFill>
            <p:spPr>
              <a:xfrm>
                <a:off x="1416050" y="4835525"/>
                <a:ext cx="177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0" p14:bwMode="auto">
            <p14:nvContentPartPr>
              <p14:cNvPr id="364" name="墨迹 363"/>
              <p14:cNvContentPartPr/>
              <p14:nvPr/>
            </p14:nvContentPartPr>
            <p14:xfrm>
              <a:off x="1654175" y="4518025"/>
              <a:ext cx="187325" cy="517525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711"/>
            </p:blipFill>
            <p:spPr>
              <a:xfrm>
                <a:off x="1654175" y="4518025"/>
                <a:ext cx="1873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2" p14:bwMode="auto">
            <p14:nvContentPartPr>
              <p14:cNvPr id="365" name="墨迹 364"/>
              <p14:cNvContentPartPr/>
              <p14:nvPr/>
            </p14:nvContentPartPr>
            <p14:xfrm>
              <a:off x="1851025" y="4629150"/>
              <a:ext cx="288925" cy="403225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713"/>
            </p:blipFill>
            <p:spPr>
              <a:xfrm>
                <a:off x="1851025" y="4629150"/>
                <a:ext cx="2889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4" p14:bwMode="auto">
            <p14:nvContentPartPr>
              <p14:cNvPr id="366" name="墨迹 365"/>
              <p14:cNvContentPartPr/>
              <p14:nvPr/>
            </p14:nvContentPartPr>
            <p14:xfrm>
              <a:off x="2041525" y="4552950"/>
              <a:ext cx="152400" cy="53022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715"/>
            </p:blipFill>
            <p:spPr>
              <a:xfrm>
                <a:off x="2041525" y="4552950"/>
                <a:ext cx="1524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6" p14:bwMode="auto">
            <p14:nvContentPartPr>
              <p14:cNvPr id="367" name="墨迹 366"/>
              <p14:cNvContentPartPr/>
              <p14:nvPr/>
            </p14:nvContentPartPr>
            <p14:xfrm>
              <a:off x="2225675" y="4740275"/>
              <a:ext cx="28575" cy="184150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717"/>
            </p:blipFill>
            <p:spPr>
              <a:xfrm>
                <a:off x="2225675" y="4740275"/>
                <a:ext cx="28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8" p14:bwMode="auto">
            <p14:nvContentPartPr>
              <p14:cNvPr id="368" name="墨迹 367"/>
              <p14:cNvContentPartPr/>
              <p14:nvPr/>
            </p14:nvContentPartPr>
            <p14:xfrm>
              <a:off x="2266950" y="4594225"/>
              <a:ext cx="63500" cy="46672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719"/>
            </p:blipFill>
            <p:spPr>
              <a:xfrm>
                <a:off x="2266950" y="4594225"/>
                <a:ext cx="63500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0" p14:bwMode="auto">
            <p14:nvContentPartPr>
              <p14:cNvPr id="369" name="墨迹 368"/>
              <p14:cNvContentPartPr/>
              <p14:nvPr/>
            </p14:nvContentPartPr>
            <p14:xfrm>
              <a:off x="2317750" y="4692650"/>
              <a:ext cx="28575" cy="171450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721"/>
            </p:blipFill>
            <p:spPr>
              <a:xfrm>
                <a:off x="2317750" y="4692650"/>
                <a:ext cx="28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2" p14:bwMode="auto">
            <p14:nvContentPartPr>
              <p14:cNvPr id="370" name="墨迹 369"/>
              <p14:cNvContentPartPr/>
              <p14:nvPr/>
            </p14:nvContentPartPr>
            <p14:xfrm>
              <a:off x="2403475" y="4695825"/>
              <a:ext cx="231775" cy="412750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723"/>
            </p:blipFill>
            <p:spPr>
              <a:xfrm>
                <a:off x="2403475" y="4695825"/>
                <a:ext cx="2317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4" p14:bwMode="auto">
            <p14:nvContentPartPr>
              <p14:cNvPr id="371" name="墨迹 370"/>
              <p14:cNvContentPartPr/>
              <p14:nvPr/>
            </p14:nvContentPartPr>
            <p14:xfrm>
              <a:off x="679450" y="4505325"/>
              <a:ext cx="180975" cy="330200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725"/>
            </p:blipFill>
            <p:spPr>
              <a:xfrm>
                <a:off x="679450" y="4505325"/>
                <a:ext cx="1809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6" p14:bwMode="auto">
            <p14:nvContentPartPr>
              <p14:cNvPr id="372" name="墨迹 371"/>
              <p14:cNvContentPartPr/>
              <p14:nvPr/>
            </p14:nvContentPartPr>
            <p14:xfrm>
              <a:off x="952500" y="4616450"/>
              <a:ext cx="6350" cy="360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22"/>
            </p:blipFill>
            <p:spPr>
              <a:xfrm>
                <a:off x="952500" y="4616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7" p14:bwMode="auto">
            <p14:nvContentPartPr>
              <p14:cNvPr id="373" name="墨迹 372"/>
              <p14:cNvContentPartPr/>
              <p14:nvPr/>
            </p14:nvContentPartPr>
            <p14:xfrm>
              <a:off x="866775" y="5270500"/>
              <a:ext cx="200025" cy="263525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728"/>
            </p:blipFill>
            <p:spPr>
              <a:xfrm>
                <a:off x="866775" y="5270500"/>
                <a:ext cx="200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9" p14:bwMode="auto">
            <p14:nvContentPartPr>
              <p14:cNvPr id="374" name="墨迹 373"/>
              <p14:cNvContentPartPr/>
              <p14:nvPr/>
            </p14:nvContentPartPr>
            <p14:xfrm>
              <a:off x="1009650" y="5375275"/>
              <a:ext cx="19050" cy="304800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730"/>
            </p:blipFill>
            <p:spPr>
              <a:xfrm>
                <a:off x="1009650" y="5375275"/>
                <a:ext cx="190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1" p14:bwMode="auto">
            <p14:nvContentPartPr>
              <p14:cNvPr id="375" name="墨迹 374"/>
              <p14:cNvContentPartPr/>
              <p14:nvPr/>
            </p14:nvContentPartPr>
            <p14:xfrm>
              <a:off x="1130300" y="5534025"/>
              <a:ext cx="104775" cy="95250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732"/>
            </p:blipFill>
            <p:spPr>
              <a:xfrm>
                <a:off x="1130300" y="5534025"/>
                <a:ext cx="1047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3" p14:bwMode="auto">
            <p14:nvContentPartPr>
              <p14:cNvPr id="376" name="墨迹 375"/>
              <p14:cNvContentPartPr/>
              <p14:nvPr/>
            </p14:nvContentPartPr>
            <p14:xfrm>
              <a:off x="1273175" y="5302250"/>
              <a:ext cx="130175" cy="104775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734"/>
            </p:blipFill>
            <p:spPr>
              <a:xfrm>
                <a:off x="1273175" y="5302250"/>
                <a:ext cx="1301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5" p14:bwMode="auto">
            <p14:nvContentPartPr>
              <p14:cNvPr id="377" name="墨迹 376"/>
              <p14:cNvContentPartPr/>
              <p14:nvPr/>
            </p14:nvContentPartPr>
            <p14:xfrm>
              <a:off x="1314450" y="5270500"/>
              <a:ext cx="365125" cy="44132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736"/>
            </p:blipFill>
            <p:spPr>
              <a:xfrm>
                <a:off x="1314450" y="5270500"/>
                <a:ext cx="365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7" p14:bwMode="auto">
            <p14:nvContentPartPr>
              <p14:cNvPr id="378" name="墨迹 377"/>
              <p14:cNvContentPartPr/>
              <p14:nvPr/>
            </p14:nvContentPartPr>
            <p14:xfrm>
              <a:off x="1673225" y="5314950"/>
              <a:ext cx="330200" cy="396875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738"/>
            </p:blipFill>
            <p:spPr>
              <a:xfrm>
                <a:off x="1673225" y="5314950"/>
                <a:ext cx="3302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9" p14:bwMode="auto">
            <p14:nvContentPartPr>
              <p14:cNvPr id="379" name="墨迹 378"/>
              <p14:cNvContentPartPr/>
              <p14:nvPr/>
            </p14:nvContentPartPr>
            <p14:xfrm>
              <a:off x="1917700" y="5407025"/>
              <a:ext cx="50800" cy="146050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740"/>
            </p:blipFill>
            <p:spPr>
              <a:xfrm>
                <a:off x="1917700" y="5407025"/>
                <a:ext cx="50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1" p14:bwMode="auto">
            <p14:nvContentPartPr>
              <p14:cNvPr id="380" name="墨迹 379"/>
              <p14:cNvContentPartPr/>
              <p14:nvPr/>
            </p14:nvContentPartPr>
            <p14:xfrm>
              <a:off x="1797050" y="5565775"/>
              <a:ext cx="276225" cy="244475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742"/>
            </p:blipFill>
            <p:spPr>
              <a:xfrm>
                <a:off x="1797050" y="5565775"/>
                <a:ext cx="2762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3" p14:bwMode="auto">
            <p14:nvContentPartPr>
              <p14:cNvPr id="381" name="墨迹 380"/>
              <p14:cNvContentPartPr/>
              <p14:nvPr/>
            </p14:nvContentPartPr>
            <p14:xfrm>
              <a:off x="2098675" y="5327650"/>
              <a:ext cx="269875" cy="374650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744"/>
            </p:blipFill>
            <p:spPr>
              <a:xfrm>
                <a:off x="2098675" y="5327650"/>
                <a:ext cx="2698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5" p14:bwMode="auto">
            <p14:nvContentPartPr>
              <p14:cNvPr id="382" name="墨迹 381"/>
              <p14:cNvContentPartPr/>
              <p14:nvPr/>
            </p14:nvContentPartPr>
            <p14:xfrm>
              <a:off x="2260600" y="5200650"/>
              <a:ext cx="136525" cy="371475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746"/>
            </p:blipFill>
            <p:spPr>
              <a:xfrm>
                <a:off x="2260600" y="5200650"/>
                <a:ext cx="1365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7" p14:bwMode="auto">
            <p14:nvContentPartPr>
              <p14:cNvPr id="383" name="墨迹 382"/>
              <p14:cNvContentPartPr/>
              <p14:nvPr/>
            </p14:nvContentPartPr>
            <p14:xfrm>
              <a:off x="2308225" y="5502275"/>
              <a:ext cx="158750" cy="266700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748"/>
            </p:blipFill>
            <p:spPr>
              <a:xfrm>
                <a:off x="2308225" y="5502275"/>
                <a:ext cx="158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9" p14:bwMode="auto">
            <p14:nvContentPartPr>
              <p14:cNvPr id="384" name="墨迹 383"/>
              <p14:cNvContentPartPr/>
              <p14:nvPr/>
            </p14:nvContentPartPr>
            <p14:xfrm>
              <a:off x="2466975" y="5410200"/>
              <a:ext cx="31750" cy="222250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750"/>
            </p:blipFill>
            <p:spPr>
              <a:xfrm>
                <a:off x="2466975" y="5410200"/>
                <a:ext cx="31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1" p14:bwMode="auto">
            <p14:nvContentPartPr>
              <p14:cNvPr id="385" name="墨迹 384"/>
              <p14:cNvContentPartPr/>
              <p14:nvPr/>
            </p14:nvContentPartPr>
            <p14:xfrm>
              <a:off x="2486025" y="5295900"/>
              <a:ext cx="88900" cy="454025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752"/>
            </p:blipFill>
            <p:spPr>
              <a:xfrm>
                <a:off x="2486025" y="5295900"/>
                <a:ext cx="889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3" p14:bwMode="auto">
            <p14:nvContentPartPr>
              <p14:cNvPr id="386" name="墨迹 385"/>
              <p14:cNvContentPartPr/>
              <p14:nvPr/>
            </p14:nvContentPartPr>
            <p14:xfrm>
              <a:off x="2546350" y="5340350"/>
              <a:ext cx="53975" cy="209550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754"/>
            </p:blipFill>
            <p:spPr>
              <a:xfrm>
                <a:off x="2546350" y="5340350"/>
                <a:ext cx="539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5" p14:bwMode="auto">
            <p14:nvContentPartPr>
              <p14:cNvPr id="387" name="墨迹 386"/>
              <p14:cNvContentPartPr/>
              <p14:nvPr/>
            </p14:nvContentPartPr>
            <p14:xfrm>
              <a:off x="2632075" y="5340350"/>
              <a:ext cx="231775" cy="396875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756"/>
            </p:blipFill>
            <p:spPr>
              <a:xfrm>
                <a:off x="2632075" y="5340350"/>
                <a:ext cx="2317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7" p14:bwMode="auto">
            <p14:nvContentPartPr>
              <p14:cNvPr id="388" name="墨迹 387"/>
              <p14:cNvContentPartPr/>
              <p14:nvPr/>
            </p14:nvContentPartPr>
            <p14:xfrm>
              <a:off x="968375" y="5784850"/>
              <a:ext cx="165100" cy="285750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758"/>
            </p:blipFill>
            <p:spPr>
              <a:xfrm>
                <a:off x="968375" y="5784850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9" p14:bwMode="auto">
            <p14:nvContentPartPr>
              <p14:cNvPr id="389" name="墨迹 388"/>
              <p14:cNvContentPartPr/>
              <p14:nvPr/>
            </p14:nvContentPartPr>
            <p14:xfrm>
              <a:off x="1006475" y="5775325"/>
              <a:ext cx="155575" cy="88900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760"/>
            </p:blipFill>
            <p:spPr>
              <a:xfrm>
                <a:off x="1006475" y="5775325"/>
                <a:ext cx="1555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1" p14:bwMode="auto">
            <p14:nvContentPartPr>
              <p14:cNvPr id="390" name="墨迹 389"/>
              <p14:cNvContentPartPr/>
              <p14:nvPr/>
            </p14:nvContentPartPr>
            <p14:xfrm>
              <a:off x="1260475" y="5946775"/>
              <a:ext cx="44450" cy="117475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762"/>
            </p:blipFill>
            <p:spPr>
              <a:xfrm>
                <a:off x="1260475" y="5946775"/>
                <a:ext cx="444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3" p14:bwMode="auto">
            <p14:nvContentPartPr>
              <p14:cNvPr id="391" name="墨迹 390"/>
              <p14:cNvContentPartPr/>
              <p14:nvPr/>
            </p14:nvContentPartPr>
            <p14:xfrm>
              <a:off x="1574800" y="5845175"/>
              <a:ext cx="136525" cy="104775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764"/>
            </p:blipFill>
            <p:spPr>
              <a:xfrm>
                <a:off x="1574800" y="5845175"/>
                <a:ext cx="1365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5" p14:bwMode="auto">
            <p14:nvContentPartPr>
              <p14:cNvPr id="392" name="墨迹 391"/>
              <p14:cNvContentPartPr/>
              <p14:nvPr/>
            </p14:nvContentPartPr>
            <p14:xfrm>
              <a:off x="1603375" y="5911850"/>
              <a:ext cx="95250" cy="212725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766"/>
            </p:blipFill>
            <p:spPr>
              <a:xfrm>
                <a:off x="1603375" y="5911850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7" p14:bwMode="auto">
            <p14:nvContentPartPr>
              <p14:cNvPr id="393" name="墨迹 392"/>
              <p14:cNvContentPartPr/>
              <p14:nvPr/>
            </p14:nvContentPartPr>
            <p14:xfrm>
              <a:off x="1597025" y="5816600"/>
              <a:ext cx="298450" cy="292100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768"/>
            </p:blipFill>
            <p:spPr>
              <a:xfrm>
                <a:off x="1597025" y="5816600"/>
                <a:ext cx="298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9" p14:bwMode="auto">
            <p14:nvContentPartPr>
              <p14:cNvPr id="394" name="墨迹 393"/>
              <p14:cNvContentPartPr/>
              <p14:nvPr/>
            </p14:nvContentPartPr>
            <p14:xfrm>
              <a:off x="1790700" y="5889625"/>
              <a:ext cx="257175" cy="225425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770"/>
            </p:blipFill>
            <p:spPr>
              <a:xfrm>
                <a:off x="1790700" y="5889625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1" p14:bwMode="auto">
            <p14:nvContentPartPr>
              <p14:cNvPr id="395" name="墨迹 394"/>
              <p14:cNvContentPartPr/>
              <p14:nvPr/>
            </p14:nvContentPartPr>
            <p14:xfrm>
              <a:off x="2019300" y="5743575"/>
              <a:ext cx="142875" cy="482600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772"/>
            </p:blipFill>
            <p:spPr>
              <a:xfrm>
                <a:off x="2019300" y="5743575"/>
                <a:ext cx="1428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3" p14:bwMode="auto">
            <p14:nvContentPartPr>
              <p14:cNvPr id="396" name="墨迹 395"/>
              <p14:cNvContentPartPr/>
              <p14:nvPr/>
            </p14:nvContentPartPr>
            <p14:xfrm>
              <a:off x="2152650" y="5908675"/>
              <a:ext cx="174625" cy="23812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774"/>
            </p:blipFill>
            <p:spPr>
              <a:xfrm>
                <a:off x="2152650" y="5908675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5" p14:bwMode="auto">
            <p14:nvContentPartPr>
              <p14:cNvPr id="397" name="墨迹 396"/>
              <p14:cNvContentPartPr/>
              <p14:nvPr/>
            </p14:nvContentPartPr>
            <p14:xfrm>
              <a:off x="2343150" y="5759450"/>
              <a:ext cx="304800" cy="28892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776"/>
            </p:blipFill>
            <p:spPr>
              <a:xfrm>
                <a:off x="2343150" y="5759450"/>
                <a:ext cx="304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7" p14:bwMode="auto">
            <p14:nvContentPartPr>
              <p14:cNvPr id="398" name="墨迹 397"/>
              <p14:cNvContentPartPr/>
              <p14:nvPr/>
            </p14:nvContentPartPr>
            <p14:xfrm>
              <a:off x="2536825" y="5734050"/>
              <a:ext cx="161925" cy="355600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778"/>
            </p:blipFill>
            <p:spPr>
              <a:xfrm>
                <a:off x="2536825" y="5734050"/>
                <a:ext cx="1619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9" p14:bwMode="auto">
            <p14:nvContentPartPr>
              <p14:cNvPr id="399" name="墨迹 398"/>
              <p14:cNvContentPartPr/>
              <p14:nvPr/>
            </p14:nvContentPartPr>
            <p14:xfrm>
              <a:off x="2720975" y="5845175"/>
              <a:ext cx="19050" cy="11747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780"/>
            </p:blipFill>
            <p:spPr>
              <a:xfrm>
                <a:off x="2720975" y="5845175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1" p14:bwMode="auto">
            <p14:nvContentPartPr>
              <p14:cNvPr id="400" name="墨迹 399"/>
              <p14:cNvContentPartPr/>
              <p14:nvPr/>
            </p14:nvContentPartPr>
            <p14:xfrm>
              <a:off x="2762250" y="5749925"/>
              <a:ext cx="50800" cy="304800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782"/>
            </p:blipFill>
            <p:spPr>
              <a:xfrm>
                <a:off x="2762250" y="5749925"/>
                <a:ext cx="50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3" p14:bwMode="auto">
            <p14:nvContentPartPr>
              <p14:cNvPr id="401" name="墨迹 400"/>
              <p14:cNvContentPartPr/>
              <p14:nvPr/>
            </p14:nvContentPartPr>
            <p14:xfrm>
              <a:off x="2838450" y="5746750"/>
              <a:ext cx="6350" cy="16827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784"/>
            </p:blipFill>
            <p:spPr>
              <a:xfrm>
                <a:off x="2838450" y="5746750"/>
                <a:ext cx="6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5" p14:bwMode="auto">
            <p14:nvContentPartPr>
              <p14:cNvPr id="402" name="墨迹 401"/>
              <p14:cNvContentPartPr/>
              <p14:nvPr/>
            </p14:nvContentPartPr>
            <p14:xfrm>
              <a:off x="2870200" y="5762625"/>
              <a:ext cx="307975" cy="244475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786"/>
            </p:blipFill>
            <p:spPr>
              <a:xfrm>
                <a:off x="2870200" y="5762625"/>
                <a:ext cx="3079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7" p14:bwMode="auto">
            <p14:nvContentPartPr>
              <p14:cNvPr id="403" name="墨迹 402"/>
              <p14:cNvContentPartPr/>
              <p14:nvPr/>
            </p14:nvContentPartPr>
            <p14:xfrm>
              <a:off x="2692400" y="4667250"/>
              <a:ext cx="485775" cy="103187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788"/>
            </p:blipFill>
            <p:spPr>
              <a:xfrm>
                <a:off x="2692400" y="4667250"/>
                <a:ext cx="485775" cy="1031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9" p14:bwMode="auto">
            <p14:nvContentPartPr>
              <p14:cNvPr id="404" name="墨迹 403"/>
              <p14:cNvContentPartPr/>
              <p14:nvPr/>
            </p14:nvContentPartPr>
            <p14:xfrm>
              <a:off x="3136900" y="4791075"/>
              <a:ext cx="139700" cy="79375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790"/>
            </p:blipFill>
            <p:spPr>
              <a:xfrm>
                <a:off x="3136900" y="4791075"/>
                <a:ext cx="139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1" p14:bwMode="auto">
            <p14:nvContentPartPr>
              <p14:cNvPr id="405" name="墨迹 404"/>
              <p14:cNvContentPartPr/>
              <p14:nvPr/>
            </p14:nvContentPartPr>
            <p14:xfrm>
              <a:off x="3149600" y="4714875"/>
              <a:ext cx="171450" cy="295275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792"/>
            </p:blipFill>
            <p:spPr>
              <a:xfrm>
                <a:off x="3149600" y="4714875"/>
                <a:ext cx="171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3" p14:bwMode="auto">
            <p14:nvContentPartPr>
              <p14:cNvPr id="406" name="墨迹 405"/>
              <p14:cNvContentPartPr/>
              <p14:nvPr/>
            </p14:nvContentPartPr>
            <p14:xfrm>
              <a:off x="3203575" y="4651375"/>
              <a:ext cx="165100" cy="34607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794"/>
            </p:blipFill>
            <p:spPr>
              <a:xfrm>
                <a:off x="3203575" y="4651375"/>
                <a:ext cx="1651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5" p14:bwMode="auto">
            <p14:nvContentPartPr>
              <p14:cNvPr id="407" name="墨迹 406"/>
              <p14:cNvContentPartPr/>
              <p14:nvPr/>
            </p14:nvContentPartPr>
            <p14:xfrm>
              <a:off x="3435350" y="4508500"/>
              <a:ext cx="53975" cy="266700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796"/>
            </p:blipFill>
            <p:spPr>
              <a:xfrm>
                <a:off x="3435350" y="4508500"/>
                <a:ext cx="539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7" p14:bwMode="auto">
            <p14:nvContentPartPr>
              <p14:cNvPr id="408" name="墨迹 407"/>
              <p14:cNvContentPartPr/>
              <p14:nvPr/>
            </p14:nvContentPartPr>
            <p14:xfrm>
              <a:off x="3460750" y="4311650"/>
              <a:ext cx="117475" cy="508000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798"/>
            </p:blipFill>
            <p:spPr>
              <a:xfrm>
                <a:off x="3460750" y="4311650"/>
                <a:ext cx="11747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9" p14:bwMode="auto">
            <p14:nvContentPartPr>
              <p14:cNvPr id="409" name="墨迹 408"/>
              <p14:cNvContentPartPr/>
              <p14:nvPr/>
            </p14:nvContentPartPr>
            <p14:xfrm>
              <a:off x="3533775" y="4394200"/>
              <a:ext cx="92075" cy="155575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800"/>
            </p:blipFill>
            <p:spPr>
              <a:xfrm>
                <a:off x="3533775" y="4394200"/>
                <a:ext cx="92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1" p14:bwMode="auto">
            <p14:nvContentPartPr>
              <p14:cNvPr id="410" name="墨迹 409"/>
              <p14:cNvContentPartPr/>
              <p14:nvPr/>
            </p14:nvContentPartPr>
            <p14:xfrm>
              <a:off x="3638550" y="4308475"/>
              <a:ext cx="215900" cy="450850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802"/>
            </p:blipFill>
            <p:spPr>
              <a:xfrm>
                <a:off x="3638550" y="4308475"/>
                <a:ext cx="2159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3" p14:bwMode="auto">
            <p14:nvContentPartPr>
              <p14:cNvPr id="411" name="墨迹 410"/>
              <p14:cNvContentPartPr/>
              <p14:nvPr/>
            </p14:nvContentPartPr>
            <p14:xfrm>
              <a:off x="3822700" y="4194175"/>
              <a:ext cx="184150" cy="368300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804"/>
            </p:blipFill>
            <p:spPr>
              <a:xfrm>
                <a:off x="3822700" y="4194175"/>
                <a:ext cx="184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5" p14:bwMode="auto">
            <p14:nvContentPartPr>
              <p14:cNvPr id="412" name="墨迹 411"/>
              <p14:cNvContentPartPr/>
              <p14:nvPr/>
            </p14:nvContentPartPr>
            <p14:xfrm>
              <a:off x="3886200" y="4152900"/>
              <a:ext cx="187325" cy="447675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806"/>
            </p:blipFill>
            <p:spPr>
              <a:xfrm>
                <a:off x="3886200" y="4152900"/>
                <a:ext cx="1873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7" p14:bwMode="auto">
            <p14:nvContentPartPr>
              <p14:cNvPr id="413" name="墨迹 412"/>
              <p14:cNvContentPartPr/>
              <p14:nvPr/>
            </p14:nvContentPartPr>
            <p14:xfrm>
              <a:off x="3444875" y="5016500"/>
              <a:ext cx="158750" cy="20637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808"/>
            </p:blipFill>
            <p:spPr>
              <a:xfrm>
                <a:off x="3444875" y="5016500"/>
                <a:ext cx="158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9" p14:bwMode="auto">
            <p14:nvContentPartPr>
              <p14:cNvPr id="414" name="墨迹 413"/>
              <p14:cNvContentPartPr/>
              <p14:nvPr/>
            </p14:nvContentPartPr>
            <p14:xfrm>
              <a:off x="3581400" y="4933950"/>
              <a:ext cx="158750" cy="209550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810"/>
            </p:blipFill>
            <p:spPr>
              <a:xfrm>
                <a:off x="3581400" y="4933950"/>
                <a:ext cx="1587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1" p14:bwMode="auto">
            <p14:nvContentPartPr>
              <p14:cNvPr id="415" name="墨迹 414"/>
              <p14:cNvContentPartPr/>
              <p14:nvPr/>
            </p14:nvContentPartPr>
            <p14:xfrm>
              <a:off x="3654425" y="4835525"/>
              <a:ext cx="15875" cy="371475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812"/>
            </p:blipFill>
            <p:spPr>
              <a:xfrm>
                <a:off x="3654425" y="4835525"/>
                <a:ext cx="158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3" p14:bwMode="auto">
            <p14:nvContentPartPr>
              <p14:cNvPr id="416" name="墨迹 415"/>
              <p14:cNvContentPartPr/>
              <p14:nvPr/>
            </p14:nvContentPartPr>
            <p14:xfrm>
              <a:off x="3721100" y="4740275"/>
              <a:ext cx="196850" cy="323850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814"/>
            </p:blipFill>
            <p:spPr>
              <a:xfrm>
                <a:off x="3721100" y="4740275"/>
                <a:ext cx="1968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5" p14:bwMode="auto">
            <p14:nvContentPartPr>
              <p14:cNvPr id="417" name="墨迹 416"/>
              <p14:cNvContentPartPr/>
              <p14:nvPr/>
            </p14:nvContentPartPr>
            <p14:xfrm>
              <a:off x="3800475" y="4708525"/>
              <a:ext cx="88900" cy="431800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816"/>
            </p:blipFill>
            <p:spPr>
              <a:xfrm>
                <a:off x="3800475" y="4708525"/>
                <a:ext cx="889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7" p14:bwMode="auto">
            <p14:nvContentPartPr>
              <p14:cNvPr id="418" name="墨迹 417"/>
              <p14:cNvContentPartPr/>
              <p14:nvPr/>
            </p14:nvContentPartPr>
            <p14:xfrm>
              <a:off x="3889375" y="4740275"/>
              <a:ext cx="241300" cy="33972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818"/>
            </p:blipFill>
            <p:spPr>
              <a:xfrm>
                <a:off x="3889375" y="4740275"/>
                <a:ext cx="2413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9" p14:bwMode="auto">
            <p14:nvContentPartPr>
              <p14:cNvPr id="419" name="墨迹 418"/>
              <p14:cNvContentPartPr/>
              <p14:nvPr/>
            </p14:nvContentPartPr>
            <p14:xfrm>
              <a:off x="3543300" y="5381625"/>
              <a:ext cx="130175" cy="34925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820"/>
            </p:blipFill>
            <p:spPr>
              <a:xfrm>
                <a:off x="3543300" y="5381625"/>
                <a:ext cx="1301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1" p14:bwMode="auto">
            <p14:nvContentPartPr>
              <p14:cNvPr id="420" name="墨迹 419"/>
              <p14:cNvContentPartPr/>
              <p14:nvPr/>
            </p14:nvContentPartPr>
            <p14:xfrm>
              <a:off x="3730625" y="5210175"/>
              <a:ext cx="358775" cy="114300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822"/>
            </p:blipFill>
            <p:spPr>
              <a:xfrm>
                <a:off x="3730625" y="5210175"/>
                <a:ext cx="3587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3" p14:bwMode="auto">
            <p14:nvContentPartPr>
              <p14:cNvPr id="421" name="墨迹 420"/>
              <p14:cNvContentPartPr/>
              <p14:nvPr/>
            </p14:nvContentPartPr>
            <p14:xfrm>
              <a:off x="3165475" y="2451100"/>
              <a:ext cx="923925" cy="60325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824"/>
            </p:blipFill>
            <p:spPr>
              <a:xfrm>
                <a:off x="3165475" y="2451100"/>
                <a:ext cx="923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5" p14:bwMode="auto">
            <p14:nvContentPartPr>
              <p14:cNvPr id="422" name="墨迹 421"/>
              <p14:cNvContentPartPr/>
              <p14:nvPr/>
            </p14:nvContentPartPr>
            <p14:xfrm>
              <a:off x="2317750" y="2241550"/>
              <a:ext cx="196850" cy="425450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826"/>
            </p:blipFill>
            <p:spPr>
              <a:xfrm>
                <a:off x="2317750" y="2241550"/>
                <a:ext cx="1968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7" p14:bwMode="auto">
            <p14:nvContentPartPr>
              <p14:cNvPr id="423" name="墨迹 422"/>
              <p14:cNvContentPartPr/>
              <p14:nvPr/>
            </p14:nvContentPartPr>
            <p14:xfrm>
              <a:off x="2613025" y="2489200"/>
              <a:ext cx="15875" cy="10477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828"/>
            </p:blipFill>
            <p:spPr>
              <a:xfrm>
                <a:off x="2613025" y="2489200"/>
                <a:ext cx="15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9" p14:bwMode="auto">
            <p14:nvContentPartPr>
              <p14:cNvPr id="424" name="墨迹 423"/>
              <p14:cNvContentPartPr/>
              <p14:nvPr/>
            </p14:nvContentPartPr>
            <p14:xfrm>
              <a:off x="2181225" y="2184400"/>
              <a:ext cx="600075" cy="685800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830"/>
            </p:blipFill>
            <p:spPr>
              <a:xfrm>
                <a:off x="2181225" y="2184400"/>
                <a:ext cx="60007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1" p14:bwMode="auto">
            <p14:nvContentPartPr>
              <p14:cNvPr id="425" name="墨迹 424"/>
              <p14:cNvContentPartPr/>
              <p14:nvPr/>
            </p14:nvContentPartPr>
            <p14:xfrm>
              <a:off x="2889250" y="2301875"/>
              <a:ext cx="247650" cy="228600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832"/>
            </p:blipFill>
            <p:spPr>
              <a:xfrm>
                <a:off x="2889250" y="2301875"/>
                <a:ext cx="2476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3" p14:bwMode="auto">
            <p14:nvContentPartPr>
              <p14:cNvPr id="426" name="墨迹 425"/>
              <p14:cNvContentPartPr/>
              <p14:nvPr/>
            </p14:nvContentPartPr>
            <p14:xfrm>
              <a:off x="2965450" y="2441575"/>
              <a:ext cx="190500" cy="203200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834"/>
            </p:blipFill>
            <p:spPr>
              <a:xfrm>
                <a:off x="2965450" y="2441575"/>
                <a:ext cx="1905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5" p14:bwMode="auto">
            <p14:nvContentPartPr>
              <p14:cNvPr id="427" name="墨迹 426"/>
              <p14:cNvContentPartPr/>
              <p14:nvPr/>
            </p14:nvContentPartPr>
            <p14:xfrm>
              <a:off x="3152775" y="2339975"/>
              <a:ext cx="146050" cy="269875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836"/>
            </p:blipFill>
            <p:spPr>
              <a:xfrm>
                <a:off x="3152775" y="2339975"/>
                <a:ext cx="146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7" p14:bwMode="auto">
            <p14:nvContentPartPr>
              <p14:cNvPr id="428" name="墨迹 427"/>
              <p14:cNvContentPartPr/>
              <p14:nvPr/>
            </p14:nvContentPartPr>
            <p14:xfrm>
              <a:off x="3289300" y="2232025"/>
              <a:ext cx="114300" cy="196850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838"/>
            </p:blipFill>
            <p:spPr>
              <a:xfrm>
                <a:off x="3289300" y="2232025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9" p14:bwMode="auto">
            <p14:nvContentPartPr>
              <p14:cNvPr id="429" name="墨迹 428"/>
              <p14:cNvContentPartPr/>
              <p14:nvPr/>
            </p14:nvContentPartPr>
            <p14:xfrm>
              <a:off x="3308350" y="2406650"/>
              <a:ext cx="28575" cy="304800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840"/>
            </p:blipFill>
            <p:spPr>
              <a:xfrm>
                <a:off x="3308350" y="2406650"/>
                <a:ext cx="285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1" p14:bwMode="auto">
            <p14:nvContentPartPr>
              <p14:cNvPr id="430" name="墨迹 429"/>
              <p14:cNvContentPartPr/>
              <p14:nvPr/>
            </p14:nvContentPartPr>
            <p14:xfrm>
              <a:off x="3330575" y="2352675"/>
              <a:ext cx="177800" cy="263525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842"/>
            </p:blipFill>
            <p:spPr>
              <a:xfrm>
                <a:off x="3330575" y="23526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3" p14:bwMode="auto">
            <p14:nvContentPartPr>
              <p14:cNvPr id="431" name="墨迹 430"/>
              <p14:cNvContentPartPr/>
              <p14:nvPr/>
            </p14:nvContentPartPr>
            <p14:xfrm>
              <a:off x="3333750" y="2428875"/>
              <a:ext cx="101600" cy="155575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844"/>
            </p:blipFill>
            <p:spPr>
              <a:xfrm>
                <a:off x="3333750" y="2428875"/>
                <a:ext cx="1016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5" p14:bwMode="auto">
            <p14:nvContentPartPr>
              <p14:cNvPr id="432" name="墨迹 431"/>
              <p14:cNvContentPartPr/>
              <p14:nvPr/>
            </p14:nvContentPartPr>
            <p14:xfrm>
              <a:off x="3381375" y="2371725"/>
              <a:ext cx="69850" cy="276225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846"/>
            </p:blipFill>
            <p:spPr>
              <a:xfrm>
                <a:off x="3381375" y="2371725"/>
                <a:ext cx="69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7" p14:bwMode="auto">
            <p14:nvContentPartPr>
              <p14:cNvPr id="433" name="墨迹 432"/>
              <p14:cNvContentPartPr/>
              <p14:nvPr/>
            </p14:nvContentPartPr>
            <p14:xfrm>
              <a:off x="3521075" y="2286000"/>
              <a:ext cx="19050" cy="225425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848"/>
            </p:blipFill>
            <p:spPr>
              <a:xfrm>
                <a:off x="3521075" y="2286000"/>
                <a:ext cx="190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9" p14:bwMode="auto">
            <p14:nvContentPartPr>
              <p14:cNvPr id="434" name="墨迹 433"/>
              <p14:cNvContentPartPr/>
              <p14:nvPr/>
            </p14:nvContentPartPr>
            <p14:xfrm>
              <a:off x="3552825" y="2159000"/>
              <a:ext cx="34925" cy="396875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850"/>
            </p:blipFill>
            <p:spPr>
              <a:xfrm>
                <a:off x="3552825" y="2159000"/>
                <a:ext cx="349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1" p14:bwMode="auto">
            <p14:nvContentPartPr>
              <p14:cNvPr id="435" name="墨迹 434"/>
              <p14:cNvContentPartPr/>
              <p14:nvPr/>
            </p14:nvContentPartPr>
            <p14:xfrm>
              <a:off x="3587750" y="2222500"/>
              <a:ext cx="6350" cy="193675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852"/>
            </p:blipFill>
            <p:spPr>
              <a:xfrm>
                <a:off x="3587750" y="2222500"/>
                <a:ext cx="6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3" p14:bwMode="auto">
            <p14:nvContentPartPr>
              <p14:cNvPr id="436" name="墨迹 435"/>
              <p14:cNvContentPartPr/>
              <p14:nvPr/>
            </p14:nvContentPartPr>
            <p14:xfrm>
              <a:off x="3644900" y="2235200"/>
              <a:ext cx="241300" cy="381000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854"/>
            </p:blipFill>
            <p:spPr>
              <a:xfrm>
                <a:off x="3644900" y="2235200"/>
                <a:ext cx="241300" cy="381000"/>
              </a:xfrm>
              <a:prstGeom prst="rect"/>
            </p:spPr>
          </p:pic>
        </mc:Fallback>
      </mc:AlternateContent>
    </p:spTree>
    <p:custDataLst>
      <p:tags r:id="rId85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课程简介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2740" y="1198245"/>
            <a:ext cx="2317750" cy="313309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>
            <a:normAutofit fontScale="70000"/>
          </a:bodyPr>
          <a:p>
            <a:pPr marL="0" indent="0" algn="l">
              <a:buNone/>
            </a:pPr>
            <a:r>
              <a:rPr lang="en-US" altLang="zh-CN"/>
              <a:t>     1</a:t>
            </a:r>
            <a:r>
              <a:t>、课程</a:t>
            </a:r>
            <a:r>
              <a:rPr lang="en-US" altLang="zh-CN"/>
              <a:t>QQ</a:t>
            </a:r>
            <a:r>
              <a:t>群</a:t>
            </a:r>
          </a:p>
          <a:p/>
          <a:p/>
          <a:p/>
          <a:p/>
          <a:p>
            <a:endParaRPr>
              <a:sym typeface="+mn-ea"/>
            </a:endParaRPr>
          </a:p>
          <a:p>
            <a:pPr marL="0" indent="0" algn="ctr">
              <a:buNone/>
            </a:pPr>
            <a:r>
              <a:rPr>
                <a:sym typeface="+mn-ea"/>
              </a:rPr>
              <a:t>编译原理</a:t>
            </a:r>
            <a:r>
              <a:rPr lang="en-US" altLang="zh-CN">
                <a:sym typeface="+mn-ea"/>
              </a:rPr>
              <a:t>cn2022</a:t>
            </a:r>
            <a:r>
              <a:rPr>
                <a:sym typeface="+mn-ea"/>
              </a:rPr>
              <a:t>林班</a:t>
            </a:r>
            <a:endParaRPr>
              <a:sym typeface="+mn-ea"/>
            </a:endParaRPr>
          </a:p>
          <a:p>
            <a:pPr marL="0" indent="0" algn="ctr">
              <a:buNone/>
            </a:pPr>
            <a:r>
              <a:rPr lang="en-US" altLang="zh-CN">
                <a:sym typeface="+mn-ea"/>
              </a:rPr>
              <a:t>QQ</a:t>
            </a:r>
            <a:r>
              <a:rPr>
                <a:sym typeface="+mn-ea"/>
              </a:rPr>
              <a:t>群号624744494</a:t>
            </a:r>
            <a:endParaRPr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695" y="1738630"/>
            <a:ext cx="1543050" cy="1524000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/>
        </p:nvSpPr>
        <p:spPr>
          <a:xfrm>
            <a:off x="4519930" y="1198245"/>
            <a:ext cx="2317750" cy="313309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990" rIns="0" bIns="46990" rtlCol="0">
            <a:normAutofit fontScale="6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/>
              <a:t>     2</a:t>
            </a:r>
            <a:r>
              <a:t>、腾讯</a:t>
            </a:r>
            <a:r>
              <a:t>课堂</a:t>
            </a:r>
          </a:p>
          <a:p/>
          <a:p/>
          <a:p/>
          <a:p/>
          <a:p>
            <a:endParaRPr>
              <a:sym typeface="+mn-ea"/>
            </a:endParaRPr>
          </a:p>
          <a:p>
            <a:pPr marL="0" indent="0" algn="ctr">
              <a:buNone/>
            </a:pPr>
            <a:r>
              <a:rPr>
                <a:sym typeface="+mn-ea"/>
              </a:rPr>
              <a:t>https://ke.qq.com/webcourse/4109235/104263659#from=800021724&amp;lite=1&amp;live=1</a:t>
            </a:r>
            <a:endParaRPr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664970"/>
            <a:ext cx="1588770" cy="1597660"/>
          </a:xfrm>
          <a:prstGeom prst="rect">
            <a:avLst/>
          </a:prstGeom>
        </p:spPr>
      </p:pic>
      <p:sp>
        <p:nvSpPr>
          <p:cNvPr id="16" name="内容占位符 2"/>
          <p:cNvSpPr>
            <a:spLocks noGrp="1"/>
          </p:cNvSpPr>
          <p:nvPr/>
        </p:nvSpPr>
        <p:spPr>
          <a:xfrm>
            <a:off x="7360285" y="1161415"/>
            <a:ext cx="2317750" cy="313309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990" rIns="0" bIns="46990" rtlCol="0">
            <a:normAutofit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/>
              <a:t>     3</a:t>
            </a:r>
            <a:r>
              <a:t>、</a:t>
            </a:r>
            <a:r>
              <a:t>课堂派</a:t>
            </a:r>
          </a:p>
          <a:p/>
          <a:p/>
          <a:p/>
          <a:p/>
          <a:p>
            <a:pPr marL="0" indent="0" algn="ctr">
              <a:buNone/>
            </a:pPr>
            <a:r>
              <a:rPr>
                <a:sym typeface="+mn-ea"/>
              </a:rPr>
              <a:t>加课</a:t>
            </a:r>
            <a:r>
              <a:rPr>
                <a:sym typeface="+mn-ea"/>
              </a:rPr>
              <a:t>码CYSHGA</a:t>
            </a:r>
            <a:endParaRPr>
              <a:sym typeface="+mn-ea"/>
            </a:endParaRPr>
          </a:p>
          <a:p>
            <a:pPr marL="0" indent="0" algn="ctr">
              <a:buNone/>
            </a:pPr>
            <a:r>
              <a:rPr lang="en-US" altLang="zh-CN">
                <a:sym typeface="+mn-ea"/>
              </a:rPr>
              <a:t>ketangpai.com</a:t>
            </a:r>
            <a:endParaRPr>
              <a:sym typeface="+mn-ea"/>
            </a:endParaRPr>
          </a:p>
          <a:p>
            <a:pPr marL="0" indent="0" algn="ctr">
              <a:buNone/>
            </a:pPr>
            <a:endParaRPr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25" y="1713865"/>
            <a:ext cx="1586865" cy="15741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70710" y="5088255"/>
            <a:ext cx="3709670" cy="1198839"/>
          </a:xfrm>
          <a:prstGeom prst="verticalScroll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r>
              <a:rPr lang="zh-CN" altLang="en-US"/>
              <a:t>课程</a:t>
            </a:r>
            <a:r>
              <a:rPr lang="zh-CN" altLang="en-US"/>
              <a:t>构成：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）编译原理：</a:t>
            </a:r>
            <a:r>
              <a:rPr lang="en-US" altLang="zh-CN"/>
              <a:t>48</a:t>
            </a:r>
            <a:r>
              <a:rPr lang="zh-CN" altLang="en-US"/>
              <a:t>学时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）编译原理实验：</a:t>
            </a:r>
            <a:r>
              <a:rPr lang="en-US" altLang="zh-CN"/>
              <a:t>32</a:t>
            </a:r>
            <a:r>
              <a:rPr lang="zh-CN" altLang="en-US"/>
              <a:t>学时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278245" y="4732655"/>
            <a:ext cx="3966210" cy="794032"/>
          </a:xfrm>
          <a:prstGeom prst="verticalScroll">
            <a:avLst/>
          </a:prstGeom>
          <a:gradFill>
            <a:gsLst>
              <a:gs pos="100000">
                <a:schemeClr val="accent3">
                  <a:lumMod val="20000"/>
                  <a:lumOff val="8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p>
            <a:r>
              <a:rPr lang="zh-CN" altLang="en-US"/>
              <a:t>编译原理试点班：</a:t>
            </a:r>
            <a:endParaRPr lang="zh-CN" altLang="en-US"/>
          </a:p>
          <a:p>
            <a:r>
              <a:rPr lang="zh-CN" altLang="en-US"/>
              <a:t>理论</a:t>
            </a:r>
            <a:r>
              <a:rPr lang="en-US" altLang="zh-CN"/>
              <a:t>+</a:t>
            </a:r>
            <a:r>
              <a:rPr lang="zh-CN" altLang="en-US"/>
              <a:t>实验（</a:t>
            </a:r>
            <a:r>
              <a:rPr lang="en-US" altLang="zh-CN"/>
              <a:t>80</a:t>
            </a:r>
            <a:r>
              <a:rPr lang="zh-CN" altLang="en-US"/>
              <a:t>学时）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353175" y="5739765"/>
            <a:ext cx="3891280" cy="794121"/>
          </a:xfrm>
          <a:prstGeom prst="verticalScroll">
            <a:avLst/>
          </a:prstGeom>
          <a:gradFill>
            <a:gsLst>
              <a:gs pos="19000">
                <a:schemeClr val="accent4">
                  <a:lumMod val="20000"/>
                  <a:lumOff val="80000"/>
                </a:schemeClr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scaled="1"/>
          </a:gradFill>
        </p:spPr>
        <p:txBody>
          <a:bodyPr wrap="square" rtlCol="0">
            <a:spAutoFit/>
          </a:bodyPr>
          <a:p>
            <a:r>
              <a:rPr lang="zh-CN" altLang="en-US"/>
              <a:t>计算机系统能力大赛：</a:t>
            </a:r>
            <a:endParaRPr lang="zh-CN" altLang="en-US"/>
          </a:p>
          <a:p>
            <a:r>
              <a:rPr lang="zh-CN" altLang="en-US"/>
              <a:t>编译系统设计赛（华为毕昇</a:t>
            </a:r>
            <a:r>
              <a:rPr lang="zh-CN" altLang="en-US"/>
              <a:t>杯）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t>、参考教材与</a:t>
            </a:r>
            <a:r>
              <a:t>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t>）编译原理（龙书，</a:t>
            </a:r>
            <a:r>
              <a:t>第二版）</a:t>
            </a:r>
          </a:p>
          <a:p/>
          <a:p/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9160" y="1499235"/>
            <a:ext cx="6504940" cy="3754755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/>
        </p:nvSpPr>
        <p:spPr>
          <a:xfrm>
            <a:off x="7952105" y="1499235"/>
            <a:ext cx="3689350" cy="382651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990" rIns="0" bIns="46990" rtlCol="0"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sz="2000"/>
              <a:t>内容</a:t>
            </a:r>
            <a:r>
              <a:rPr sz="2000"/>
              <a:t>特色：</a:t>
            </a:r>
            <a:endParaRPr sz="2000"/>
          </a:p>
          <a:p>
            <a:pPr marL="0" indent="0" algn="l">
              <a:buNone/>
            </a:pPr>
            <a:r>
              <a:rPr sz="2000"/>
              <a:t>（</a:t>
            </a:r>
            <a:r>
              <a:rPr lang="en-US" altLang="zh-CN" sz="2000"/>
              <a:t>1</a:t>
            </a:r>
            <a:r>
              <a:rPr sz="2000"/>
              <a:t>）理论体系</a:t>
            </a:r>
            <a:r>
              <a:rPr sz="2000"/>
              <a:t>完整</a:t>
            </a:r>
            <a:endParaRPr sz="2000"/>
          </a:p>
          <a:p>
            <a:pPr marL="0" indent="0" algn="l">
              <a:buNone/>
            </a:pPr>
            <a:r>
              <a:rPr sz="2000"/>
              <a:t>（</a:t>
            </a:r>
            <a:r>
              <a:rPr lang="en-US" altLang="zh-CN" sz="2000"/>
              <a:t>2</a:t>
            </a:r>
            <a:r>
              <a:rPr sz="2000"/>
              <a:t>）后端优化介绍技术较为全面，如</a:t>
            </a:r>
            <a:r>
              <a:rPr lang="en-US" altLang="zh-CN" sz="2000"/>
              <a:t>Cache</a:t>
            </a:r>
            <a:r>
              <a:rPr sz="2000"/>
              <a:t>优化、流水线优化</a:t>
            </a:r>
            <a:r>
              <a:rPr sz="2000"/>
              <a:t>等。</a:t>
            </a:r>
            <a:endParaRPr sz="200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龙书作者</a:t>
            </a:r>
            <a:r>
              <a:rPr lang="en-US" altLang="zh-CN"/>
              <a:t>Jeffrey D. Ullman</a:t>
            </a:r>
            <a:r>
              <a:rPr lang="zh-CN" altLang="en-US"/>
              <a:t>其他教材，斯坦福</a:t>
            </a:r>
            <a:r>
              <a:rPr lang="zh-CN" altLang="en-US"/>
              <a:t>大学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03525" y="1710055"/>
            <a:ext cx="2142490" cy="3096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655" y="2111375"/>
            <a:ext cx="2153920" cy="3091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2641600"/>
            <a:ext cx="2179320" cy="3141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620" y="1435735"/>
            <a:ext cx="2265045" cy="328612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5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230" y="1371600"/>
            <a:ext cx="3108325" cy="32359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、参考教材与资料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t>）编译原理及实践，</a:t>
            </a:r>
            <a:r>
              <a:rPr lang="en-US" altLang="zh-CN"/>
              <a:t>louden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900" y="1522095"/>
            <a:ext cx="2570480" cy="3654425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/>
        </p:nvSpPr>
        <p:spPr>
          <a:xfrm>
            <a:off x="4940300" y="1223645"/>
            <a:ext cx="7049135" cy="5004435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990" rIns="0" bIns="46990" rtlCol="0"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sz="2000"/>
              <a:t>内容</a:t>
            </a:r>
            <a:r>
              <a:rPr sz="2000"/>
              <a:t>特色：</a:t>
            </a:r>
            <a:endParaRPr sz="2000"/>
          </a:p>
          <a:p>
            <a:pPr marL="0" indent="0" algn="l">
              <a:buNone/>
            </a:pPr>
            <a:r>
              <a:rPr sz="2000"/>
              <a:t>（</a:t>
            </a:r>
            <a:r>
              <a:rPr lang="en-US" altLang="zh-CN" sz="2000"/>
              <a:t>1</a:t>
            </a:r>
            <a:r>
              <a:rPr sz="2000"/>
              <a:t>）实践为主，作者提供</a:t>
            </a:r>
            <a:r>
              <a:rPr lang="en-US" altLang="zh-CN" sz="2000"/>
              <a:t>Tiny</a:t>
            </a:r>
            <a:r>
              <a:rPr sz="2000"/>
              <a:t>语言的小型编译器</a:t>
            </a:r>
            <a:r>
              <a:rPr sz="2000"/>
              <a:t>源码。</a:t>
            </a:r>
            <a:endParaRPr sz="2000"/>
          </a:p>
          <a:p>
            <a:pPr marL="0" indent="0" algn="l">
              <a:buNone/>
            </a:pPr>
            <a:r>
              <a:rPr sz="2000"/>
              <a:t>（</a:t>
            </a:r>
            <a:r>
              <a:rPr lang="en-US" altLang="zh-CN" sz="2000"/>
              <a:t>2</a:t>
            </a:r>
            <a:r>
              <a:rPr sz="2000"/>
              <a:t>）两个版本的</a:t>
            </a:r>
            <a:r>
              <a:rPr sz="2000"/>
              <a:t>源码</a:t>
            </a:r>
            <a:endParaRPr sz="2000"/>
          </a:p>
          <a:p>
            <a:pPr marL="0" indent="0" algn="l">
              <a:buNone/>
            </a:pPr>
            <a:r>
              <a:rPr lang="en-US" altLang="zh-CN" sz="2000"/>
              <a:t>    </a:t>
            </a:r>
            <a:r>
              <a:rPr sz="2000"/>
              <a:t>第一，递归下降</a:t>
            </a:r>
            <a:r>
              <a:rPr sz="2000"/>
              <a:t>实现。</a:t>
            </a:r>
            <a:endParaRPr sz="2000"/>
          </a:p>
          <a:p>
            <a:pPr marL="0" indent="0" algn="l">
              <a:buNone/>
            </a:pPr>
            <a:r>
              <a:rPr lang="en-US" altLang="zh-CN" sz="2000"/>
              <a:t>    </a:t>
            </a:r>
            <a:r>
              <a:rPr sz="2000"/>
              <a:t>第二，</a:t>
            </a:r>
            <a:r>
              <a:rPr lang="en-US" altLang="zh-CN" sz="2000"/>
              <a:t>flex &amp; bison</a:t>
            </a:r>
            <a:r>
              <a:rPr sz="2000"/>
              <a:t>实现。</a:t>
            </a:r>
            <a:endParaRPr sz="2000"/>
          </a:p>
          <a:p>
            <a:pPr marL="0" indent="0" algn="l">
              <a:buNone/>
            </a:pPr>
            <a:r>
              <a:rPr sz="2000"/>
              <a:t>（</a:t>
            </a:r>
            <a:r>
              <a:rPr lang="en-US" altLang="zh-CN" sz="2000"/>
              <a:t>3</a:t>
            </a:r>
            <a:r>
              <a:rPr sz="2000"/>
              <a:t>）特色：</a:t>
            </a:r>
            <a:endParaRPr sz="2000"/>
          </a:p>
          <a:p>
            <a:pPr lvl="1" algn="l">
              <a:buFont typeface="Wingdings" panose="05000000000000000000" charset="0"/>
              <a:buChar char="Ø"/>
            </a:pPr>
            <a:r>
              <a:rPr sz="2000"/>
              <a:t>代码清晰简单，介绍了</a:t>
            </a:r>
            <a:r>
              <a:rPr lang="en-US" altLang="zh-CN" sz="2000"/>
              <a:t>AST</a:t>
            </a:r>
            <a:r>
              <a:rPr sz="2000"/>
              <a:t>相关内容。</a:t>
            </a:r>
            <a:endParaRPr sz="2000"/>
          </a:p>
          <a:p>
            <a:pPr lvl="1" algn="l">
              <a:buFont typeface="Wingdings" panose="05000000000000000000" charset="0"/>
              <a:buChar char="Ø"/>
            </a:pPr>
            <a:r>
              <a:rPr sz="2000"/>
              <a:t>案例多为程序设计语言的直观例子，较少使用过于抽象的模型作为例子。对入门较为</a:t>
            </a:r>
            <a:r>
              <a:rPr sz="2000"/>
              <a:t>友好。</a:t>
            </a:r>
            <a:endParaRPr sz="2000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、参考教材与资料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t>）参考书</a:t>
            </a:r>
            <a:r>
              <a:rPr lang="en-US" altLang="zh-CN"/>
              <a:t>——GCC</a:t>
            </a:r>
            <a:r>
              <a:t>、</a:t>
            </a:r>
            <a:r>
              <a:rPr lang="en-US" altLang="zh-CN"/>
              <a:t>LLVM</a:t>
            </a:r>
            <a:r>
              <a:t>内部原理及</a:t>
            </a:r>
            <a:r>
              <a:t>源码学习</a:t>
            </a:r>
            <a:r>
              <a:t>资料</a:t>
            </a:r>
          </a:p>
          <a:p/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1463675"/>
            <a:ext cx="2464435" cy="3503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430" y="952500"/>
            <a:ext cx="2421890" cy="3471545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/>
        </p:nvSpPr>
        <p:spPr>
          <a:xfrm>
            <a:off x="4117340" y="1503680"/>
            <a:ext cx="4332605" cy="1701165"/>
          </a:xfrm>
          <a:prstGeom prst="roundRect">
            <a:avLst/>
          </a:prstGeom>
          <a:solidFill>
            <a:srgbClr val="FDFDFD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990" rIns="0" bIns="46990" rtlCol="0"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Aft>
                <a:spcPts val="500"/>
              </a:spcAft>
              <a:buNone/>
            </a:pPr>
            <a:r>
              <a:rPr sz="2000">
                <a:solidFill>
                  <a:srgbClr val="385591"/>
                </a:solidFill>
                <a:highlight>
                  <a:srgbClr val="00FF00"/>
                </a:highlight>
              </a:rPr>
              <a:t>《</a:t>
            </a:r>
            <a:r>
              <a:rPr lang="en-US" altLang="zh-CN" sz="2000">
                <a:solidFill>
                  <a:srgbClr val="385591"/>
                </a:solidFill>
                <a:highlight>
                  <a:srgbClr val="00FF00"/>
                </a:highlight>
              </a:rPr>
              <a:t>GCC Internals</a:t>
            </a:r>
            <a:r>
              <a:rPr sz="2000">
                <a:solidFill>
                  <a:srgbClr val="385591"/>
                </a:solidFill>
                <a:highlight>
                  <a:srgbClr val="00FF00"/>
                </a:highlight>
              </a:rPr>
              <a:t>》</a:t>
            </a:r>
            <a:r>
              <a:rPr sz="1200">
                <a:solidFill>
                  <a:srgbClr val="385591"/>
                </a:solidFill>
                <a:highlight>
                  <a:srgbClr val="00FF00"/>
                </a:highlight>
                <a:sym typeface="+mn-ea"/>
              </a:rPr>
              <a:t>最新版为</a:t>
            </a:r>
            <a:r>
              <a:rPr lang="en-US" altLang="zh-CN" sz="1200">
                <a:solidFill>
                  <a:srgbClr val="385591"/>
                </a:solidFill>
                <a:highlight>
                  <a:srgbClr val="00FF00"/>
                </a:highlight>
                <a:sym typeface="+mn-ea"/>
              </a:rPr>
              <a:t>GCC12.0.0</a:t>
            </a:r>
            <a:endParaRPr lang="en-US" altLang="zh-CN" sz="2000">
              <a:solidFill>
                <a:srgbClr val="385591"/>
              </a:solidFill>
              <a:highlight>
                <a:srgbClr val="00FF00"/>
              </a:highlight>
            </a:endParaRPr>
          </a:p>
          <a:p>
            <a:pPr marL="0" indent="0" algn="l">
              <a:spcAft>
                <a:spcPts val="500"/>
              </a:spcAft>
              <a:buNone/>
            </a:pPr>
            <a:r>
              <a:rPr lang="en-US" altLang="zh-CN" u="sng">
                <a:solidFill>
                  <a:srgbClr val="385591"/>
                </a:solidFill>
              </a:rPr>
              <a:t>Richard Stallman&amp;GCC</a:t>
            </a:r>
            <a:r>
              <a:rPr u="sng">
                <a:solidFill>
                  <a:srgbClr val="385591"/>
                </a:solidFill>
              </a:rPr>
              <a:t>开发者社区</a:t>
            </a:r>
            <a:endParaRPr lang="en-US" altLang="zh-CN" u="sng">
              <a:solidFill>
                <a:srgbClr val="385591"/>
              </a:solidFill>
            </a:endParaRPr>
          </a:p>
          <a:p>
            <a:pPr marL="0" indent="0" algn="l">
              <a:spcAft>
                <a:spcPts val="500"/>
              </a:spcAft>
              <a:buNone/>
            </a:pPr>
            <a:r>
              <a:rPr lang="en-US" altLang="zh-CN">
                <a:solidFill>
                  <a:srgbClr val="385591"/>
                </a:solidFill>
              </a:rPr>
              <a:t>https://gcc.gnu.org/onlinedocs/gccint/</a:t>
            </a:r>
            <a:endParaRPr lang="en-US" altLang="zh-CN">
              <a:solidFill>
                <a:srgbClr val="385591"/>
              </a:solidFill>
            </a:endParaRPr>
          </a:p>
          <a:p>
            <a:pPr marL="0" indent="0" algn="l">
              <a:spcAft>
                <a:spcPts val="200"/>
              </a:spcAft>
              <a:buNone/>
            </a:pPr>
            <a:endParaRPr lang="en-US" altLang="zh-CN">
              <a:solidFill>
                <a:srgbClr val="385591"/>
              </a:solidFill>
            </a:endParaRPr>
          </a:p>
        </p:txBody>
      </p:sp>
      <p:sp>
        <p:nvSpPr>
          <p:cNvPr id="71" name="内容占位符 2"/>
          <p:cNvSpPr>
            <a:spLocks noGrp="1"/>
          </p:cNvSpPr>
          <p:nvPr/>
        </p:nvSpPr>
        <p:spPr>
          <a:xfrm>
            <a:off x="6928485" y="4796790"/>
            <a:ext cx="3188970" cy="1850390"/>
          </a:xfrm>
          <a:prstGeom prst="roundRect">
            <a:avLst/>
          </a:prstGeom>
          <a:solidFill>
            <a:srgbClr val="F0D87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6990" rIns="0" bIns="46990" rtlCol="0"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Aft>
                <a:spcPts val="500"/>
              </a:spcAft>
              <a:buNone/>
            </a:pPr>
            <a:r>
              <a:rPr lang="en-US" altLang="zh-CN" sz="2000">
                <a:solidFill>
                  <a:srgbClr val="385591"/>
                </a:solidFill>
              </a:rPr>
              <a:t>Clang</a:t>
            </a:r>
            <a:r>
              <a:rPr sz="2000">
                <a:solidFill>
                  <a:srgbClr val="385591"/>
                </a:solidFill>
              </a:rPr>
              <a:t>语言前端</a:t>
            </a:r>
            <a:endParaRPr sz="2000">
              <a:solidFill>
                <a:srgbClr val="385591"/>
              </a:solidFill>
            </a:endParaRPr>
          </a:p>
          <a:p>
            <a:pPr indent="0" algn="l">
              <a:spcAft>
                <a:spcPts val="500"/>
              </a:spcAft>
              <a:buFont typeface="Wingdings" panose="05000000000000000000" charset="0"/>
              <a:buChar char="ü"/>
            </a:pPr>
            <a:r>
              <a:rPr lang="en-US" altLang="zh-CN">
                <a:solidFill>
                  <a:srgbClr val="385591"/>
                </a:solidFill>
              </a:rPr>
              <a:t>LLVM</a:t>
            </a:r>
            <a:r>
              <a:rPr>
                <a:solidFill>
                  <a:srgbClr val="385591"/>
                </a:solidFill>
              </a:rPr>
              <a:t>后端（模块化）</a:t>
            </a:r>
            <a:endParaRPr>
              <a:solidFill>
                <a:srgbClr val="385591"/>
              </a:solidFill>
            </a:endParaRPr>
          </a:p>
          <a:p>
            <a:pPr indent="0" algn="l">
              <a:spcAft>
                <a:spcPts val="500"/>
              </a:spcAft>
              <a:buFont typeface="Wingdings" panose="05000000000000000000" charset="0"/>
              <a:buChar char="ü"/>
            </a:pPr>
            <a:r>
              <a:rPr lang="en-US" altLang="zh-CN">
                <a:solidFill>
                  <a:srgbClr val="385591"/>
                </a:solidFill>
              </a:rPr>
              <a:t>Clang</a:t>
            </a:r>
            <a:endParaRPr lang="en-US" altLang="zh-CN">
              <a:solidFill>
                <a:srgbClr val="385591"/>
              </a:solidFill>
            </a:endParaRPr>
          </a:p>
          <a:p>
            <a:pPr marL="0" indent="0" algn="l">
              <a:spcAft>
                <a:spcPts val="500"/>
              </a:spcAft>
              <a:buFont typeface="Wingdings" panose="05000000000000000000" charset="0"/>
              <a:buNone/>
            </a:pPr>
            <a:r>
              <a:rPr lang="en-US" altLang="zh-CN">
                <a:solidFill>
                  <a:srgbClr val="385591"/>
                </a:solidFill>
              </a:rPr>
              <a:t>  =&gt;LLVM IR</a:t>
            </a:r>
            <a:r>
              <a:rPr>
                <a:solidFill>
                  <a:srgbClr val="385591"/>
                </a:solidFill>
              </a:rPr>
              <a:t>（</a:t>
            </a:r>
            <a:r>
              <a:rPr lang="en-US" altLang="zh-CN">
                <a:solidFill>
                  <a:srgbClr val="385591"/>
                </a:solidFill>
              </a:rPr>
              <a:t>IR</a:t>
            </a:r>
            <a:r>
              <a:rPr>
                <a:solidFill>
                  <a:srgbClr val="385591"/>
                </a:solidFill>
              </a:rPr>
              <a:t>可执行）</a:t>
            </a:r>
            <a:endParaRPr>
              <a:solidFill>
                <a:srgbClr val="38559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3399790"/>
            <a:ext cx="2244090" cy="3136265"/>
          </a:xfrm>
          <a:prstGeom prst="rect">
            <a:avLst/>
          </a:prstGeom>
        </p:spPr>
      </p:pic>
      <p:cxnSp>
        <p:nvCxnSpPr>
          <p:cNvPr id="72" name="曲线连接符 71"/>
          <p:cNvCxnSpPr>
            <a:stCxn id="71" idx="3"/>
          </p:cNvCxnSpPr>
          <p:nvPr/>
        </p:nvCxnSpPr>
        <p:spPr>
          <a:xfrm flipV="1">
            <a:off x="10117455" y="4612005"/>
            <a:ext cx="821055" cy="110998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、参考教材与资料</a:t>
            </a: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773795" y="114300"/>
            <a:ext cx="2379980" cy="3681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7800975" y="3795395"/>
            <a:ext cx="1923415" cy="2591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493987" y="92583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t>）参考书</a:t>
            </a:r>
            <a:r>
              <a:rPr lang="en-US" altLang="zh-CN"/>
              <a:t>——</a:t>
            </a:r>
            <a:r>
              <a:t>优化相关参考</a:t>
            </a:r>
            <a:r>
              <a:t>资料</a:t>
            </a:r>
          </a:p>
          <a:p>
            <a:r>
              <a:t>《高级编译器设计与实现》：鲸书</a:t>
            </a:r>
          </a:p>
          <a:p>
            <a:pPr marL="0" indent="0">
              <a:buNone/>
            </a:pPr>
            <a:r>
              <a:rPr lang="en-US" altLang="zh-CN"/>
              <a:t>    </a:t>
            </a:r>
            <a:r>
              <a:t>（多级</a:t>
            </a:r>
            <a:r>
              <a:rPr lang="en-US" altLang="zh-CN"/>
              <a:t>IR</a:t>
            </a:r>
            <a:r>
              <a:t>，优化技术在出版社非常</a:t>
            </a:r>
            <a:r>
              <a:t>全面）</a:t>
            </a:r>
          </a:p>
          <a:p>
            <a:r>
              <a:t>《现代编译原理：</a:t>
            </a:r>
            <a:r>
              <a:rPr lang="en-US" altLang="zh-CN"/>
              <a:t>C</a:t>
            </a:r>
            <a:r>
              <a:t>语言描述》：虎</a:t>
            </a:r>
            <a:r>
              <a:t>书</a:t>
            </a:r>
          </a:p>
          <a:p>
            <a:pPr marL="0" indent="0">
              <a:buNone/>
            </a:pPr>
            <a:r>
              <a:rPr lang="en-US" altLang="zh-CN"/>
              <a:t>    </a:t>
            </a:r>
            <a:r>
              <a:t>（还有</a:t>
            </a:r>
            <a:r>
              <a:rPr lang="en-US" altLang="zh-CN"/>
              <a:t>Java</a:t>
            </a:r>
            <a:r>
              <a:t>和</a:t>
            </a:r>
            <a:r>
              <a:rPr lang="en-US" altLang="zh-CN"/>
              <a:t>ML</a:t>
            </a:r>
            <a:r>
              <a:t>语言版本）</a:t>
            </a:r>
          </a:p>
          <a:p>
            <a:r>
              <a:t>《编译器设计》（第</a:t>
            </a:r>
            <a:r>
              <a:rPr lang="en-US" altLang="zh-CN"/>
              <a:t>2</a:t>
            </a:r>
            <a:r>
              <a:t>版）</a:t>
            </a:r>
          </a:p>
          <a:p>
            <a:pPr marL="0" indent="0">
              <a:buNone/>
            </a:pPr>
            <a:r>
              <a:rPr lang="en-US" altLang="zh-CN"/>
              <a:t>    Rice</a:t>
            </a:r>
            <a:r>
              <a:t>大学</a:t>
            </a:r>
            <a:r>
              <a:rPr lang="en-US" altLang="zh-CN"/>
              <a:t>Cooper</a:t>
            </a:r>
            <a:r>
              <a:t>教授</a:t>
            </a:r>
            <a:r>
              <a:t>编写</a:t>
            </a:r>
          </a:p>
          <a:p>
            <a:r>
              <a:t>《现代体系结构的优化</a:t>
            </a:r>
            <a:r>
              <a:t>编译器》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体系结构相关的高级优化技术</a:t>
            </a:r>
            <a:endParaRPr>
              <a:sym typeface="+mn-ea"/>
            </a:endParaRPr>
          </a:p>
          <a:p>
            <a:r>
              <a:t>《现代编译程序设计》</a:t>
            </a:r>
          </a:p>
          <a:p/>
          <a:p>
            <a:pPr marL="0" indent="0">
              <a:buNone/>
            </a:pPr>
          </a:p>
        </p:txBody>
      </p:sp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5420995" y="3660775"/>
            <a:ext cx="2081530" cy="2726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1035" y="3829050"/>
            <a:ext cx="2699385" cy="2523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67045" y="407670"/>
            <a:ext cx="2093595" cy="2921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540125" y="2727325"/>
              <a:ext cx="349250" cy="114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540125" y="2727325"/>
                <a:ext cx="349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010025" y="2774950"/>
              <a:ext cx="152400" cy="349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010025" y="2774950"/>
                <a:ext cx="152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4156075" y="2686050"/>
              <a:ext cx="38100" cy="314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156075" y="2686050"/>
                <a:ext cx="38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4067175" y="2860675"/>
              <a:ext cx="136525" cy="41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4067175" y="286067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251325" y="2720975"/>
              <a:ext cx="114300" cy="257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251325" y="2720975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4391025" y="2771775"/>
              <a:ext cx="149225" cy="190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4391025" y="277177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4489450" y="2787650"/>
              <a:ext cx="25400" cy="288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4489450" y="2787650"/>
                <a:ext cx="254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8483600" y="942975"/>
              <a:ext cx="254000" cy="327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8483600" y="942975"/>
                <a:ext cx="2540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3781425" y="4079875"/>
              <a:ext cx="288925" cy="387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3781425" y="4079875"/>
                <a:ext cx="288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4143375" y="4121150"/>
              <a:ext cx="63500" cy="34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4143375" y="4121150"/>
                <a:ext cx="63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4073525" y="4203700"/>
              <a:ext cx="149225" cy="107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4073525" y="4203700"/>
                <a:ext cx="1492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4184650" y="4156075"/>
              <a:ext cx="19050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4184650" y="4156075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4117975" y="4197350"/>
              <a:ext cx="149225" cy="2254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4117975" y="419735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4238625" y="4111625"/>
              <a:ext cx="111125" cy="177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4238625" y="4111625"/>
                <a:ext cx="1111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4238625" y="4238625"/>
              <a:ext cx="98425" cy="857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4238625" y="4238625"/>
                <a:ext cx="984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4251325" y="4311650"/>
              <a:ext cx="158750" cy="203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4251325" y="4311650"/>
                <a:ext cx="158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4394200" y="3984625"/>
              <a:ext cx="155575" cy="155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4394200" y="3984625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4467225" y="4111625"/>
              <a:ext cx="28575" cy="466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4467225" y="4111625"/>
                <a:ext cx="285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4489450" y="4133850"/>
              <a:ext cx="161925" cy="374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4489450" y="4133850"/>
                <a:ext cx="1619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4711700" y="3956050"/>
              <a:ext cx="101600" cy="1746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4711700" y="3956050"/>
                <a:ext cx="1016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4721225" y="4137025"/>
              <a:ext cx="31750" cy="1238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4721225" y="4137025"/>
                <a:ext cx="31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4740275" y="4105275"/>
              <a:ext cx="53975" cy="149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4740275" y="4105275"/>
                <a:ext cx="53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4708525" y="4152900"/>
              <a:ext cx="142875" cy="250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4708525" y="4152900"/>
                <a:ext cx="1428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4721225" y="4324350"/>
              <a:ext cx="149225" cy="41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4721225" y="4324350"/>
                <a:ext cx="1492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4867275" y="3987800"/>
              <a:ext cx="282575" cy="400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4867275" y="3987800"/>
                <a:ext cx="2825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5048250" y="4127500"/>
              <a:ext cx="38100" cy="228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5048250" y="4127500"/>
                <a:ext cx="3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5089525" y="429895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5089525" y="429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5095875" y="4225925"/>
              <a:ext cx="104775" cy="1270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5095875" y="4225925"/>
                <a:ext cx="104775" cy="127000"/>
              </a:xfrm>
              <a:prstGeom prst="rect"/>
            </p:spPr>
          </p:pic>
        </mc:Fallback>
      </mc:AlternateContent>
    </p:spTree>
    <p:custDataLst>
      <p:tags r:id="rId6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</a:t>
            </a:r>
            <a:r>
              <a:t>、可参考的编译器学习</a:t>
            </a:r>
            <a:r>
              <a:t>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t>）北航</a:t>
            </a:r>
            <a:r>
              <a:rPr lang="en-US" altLang="zh-CN"/>
              <a:t>C0</a:t>
            </a:r>
            <a:r>
              <a:t>语言</a:t>
            </a:r>
            <a:r>
              <a:t>编译器</a:t>
            </a:r>
          </a:p>
          <a:p>
            <a:r>
              <a:t>（</a:t>
            </a:r>
            <a:r>
              <a:rPr lang="en-US" altLang="zh-CN"/>
              <a:t>2</a:t>
            </a:r>
            <a:r>
              <a:t>）计算机系统能力大赛编译系统设计赛（华为毕昇杯）的开源</a:t>
            </a:r>
            <a:r>
              <a:t>作品</a:t>
            </a:r>
          </a:p>
          <a:p>
            <a:pPr lvl="1"/>
          </a:p>
          <a:p>
            <a:pPr lvl="1"/>
          </a:p>
          <a:p>
            <a:pPr lvl="1"/>
          </a:p>
          <a:p>
            <a:pPr lvl="1"/>
          </a:p>
          <a:p>
            <a:pPr lvl="1"/>
            <a:r>
              <a:t>https://compiler.educg.net/</a:t>
            </a:r>
          </a:p>
          <a:p>
            <a:pPr lvl="1"/>
          </a:p>
          <a:p>
            <a:pPr lvl="1"/>
          </a:p>
          <a:p>
            <a:pPr lvl="1"/>
            <a:r>
              <a:t>http://www.csc-he.com/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" y="4278630"/>
            <a:ext cx="4435475" cy="565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5" y="1946275"/>
            <a:ext cx="4171315" cy="15259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</a:t>
            </a:r>
            <a:r>
              <a:t>、网课资源（自学与</a:t>
            </a:r>
            <a:r>
              <a:t>扩展）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t>）</a:t>
            </a:r>
            <a:r>
              <a:rPr lang="en-US" altLang="zh-CN"/>
              <a:t>Stanford</a:t>
            </a:r>
            <a:r>
              <a:t>大学</a:t>
            </a:r>
            <a:r>
              <a:rPr lang="en-US" altLang="zh-CN"/>
              <a:t>Alex Aiken</a:t>
            </a:r>
            <a:r>
              <a:t>教授</a:t>
            </a:r>
            <a:r>
              <a:rPr lang="en-US" altLang="zh-CN"/>
              <a:t>Compiler</a:t>
            </a:r>
            <a:r>
              <a:t>慕课</a:t>
            </a:r>
          </a:p>
          <a:p>
            <a:r>
              <a:t>（</a:t>
            </a:r>
            <a:r>
              <a:rPr lang="en-US" altLang="zh-CN"/>
              <a:t>2</a:t>
            </a:r>
            <a:r>
              <a:t>）中科大编译原理慕课（</a:t>
            </a:r>
            <a:r>
              <a:rPr>
                <a:sym typeface="+mn-ea"/>
              </a:rPr>
              <a:t>华保健）</a:t>
            </a:r>
            <a:endParaRPr>
              <a:sym typeface="+mn-ea"/>
            </a:endParaRPr>
          </a:p>
          <a:p>
            <a:r>
              <a:t>（</a:t>
            </a:r>
            <a:r>
              <a:rPr lang="en-US" altLang="zh-CN"/>
              <a:t>3</a:t>
            </a:r>
            <a:r>
              <a:t>）哈工大编译原理</a:t>
            </a:r>
            <a:r>
              <a:t>慕课（陈鄞）</a:t>
            </a:r>
          </a:p>
          <a:p>
            <a:r>
              <a:t>（</a:t>
            </a:r>
            <a:r>
              <a:rPr lang="en-US" altLang="zh-CN"/>
              <a:t>4</a:t>
            </a:r>
            <a:r>
              <a:t>）北航编译技术慕课（张莉，史晓</a:t>
            </a:r>
            <a:r>
              <a:t>华）</a:t>
            </a:r>
          </a:p>
          <a:p>
            <a:r>
              <a:t>（</a:t>
            </a:r>
            <a:r>
              <a:rPr lang="en-US" altLang="zh-CN"/>
              <a:t>5</a:t>
            </a:r>
            <a:r>
              <a:t>）国防科大编译原理慕课（王</a:t>
            </a:r>
            <a:r>
              <a:t>挺）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b21c7aaadc904b5ea7d962ccd040bf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65cace338784585a316f3122a69fd03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6c0ca9b402f04d3a9c23a2783edb36a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cfe4e0bb0643c59f24aa8f4dc9b834"/>
  <p:tag name="KSO_WM_SLIDE_BACKGROUND_TYPE" val="leftRight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2369b4771be847ec8cfd2042bed32af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e039bc1700447b8f5a7fe50ac2e5d3"/>
  <p:tag name="KSO_WM_SLIDE_BACKGROUND_TYPE" val="leftRight"/>
</p:tagLst>
</file>

<file path=ppt/tags/tag104.xml><?xml version="1.0" encoding="utf-8"?>
<p:tagLst xmlns:p="http://schemas.openxmlformats.org/presentationml/2006/main">
  <p:tag name="KSO_WM_SLIDE_BACKGROUND_TYPE" val="leftRight"/>
</p:tagLst>
</file>

<file path=ppt/tags/tag105.xml><?xml version="1.0" encoding="utf-8"?>
<p:tagLst xmlns:p="http://schemas.openxmlformats.org/presentationml/2006/main">
  <p:tag name="KSO_WM_SLIDE_BACKGROUND_TYPE" val="leftRight"/>
</p:tagLst>
</file>

<file path=ppt/tags/tag106.xml><?xml version="1.0" encoding="utf-8"?>
<p:tagLst xmlns:p="http://schemas.openxmlformats.org/presentationml/2006/main">
  <p:tag name="KSO_WM_SLIDE_BACKGROUND_TYPE" val="leftRight"/>
</p:tagLst>
</file>

<file path=ppt/tags/tag107.xml><?xml version="1.0" encoding="utf-8"?>
<p:tagLst xmlns:p="http://schemas.openxmlformats.org/presentationml/2006/main">
  <p:tag name="KSO_WM_SLIDE_BACKGROUND_TYPE" val="leftRight"/>
</p:tagLst>
</file>

<file path=ppt/tags/tag108.xml><?xml version="1.0" encoding="utf-8"?>
<p:tagLst xmlns:p="http://schemas.openxmlformats.org/presentationml/2006/main">
  <p:tag name="KSO_WM_SLIDE_BACKGROUND_TYPE" val="leftRight"/>
</p:tagLst>
</file>

<file path=ppt/tags/tag109.xml><?xml version="1.0" encoding="utf-8"?>
<p:tagLst xmlns:p="http://schemas.openxmlformats.org/presentationml/2006/main">
  <p:tag name="KSO_WM_SLIDE_BACKGROUND_TYPE" val="leftRight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9a582c96a1884900ab25bcd4ad2fcfe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eeca23323284b12b09dcc900ab580c6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7fb6e06dadf5409ba5e4ef72dd72d1e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a1bc94b5ec46378e07ab8be366c542"/>
  <p:tag name="KSO_WM_SLIDE_BACKGROUND_TYPE" val="topBottom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fc842350a91d488bab8cbd2bef1b45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1de6266554bdca998cf3056a08218"/>
  <p:tag name="KSO_WM_SLIDE_BACKGROUND_TYPE" val="topBottom"/>
</p:tagLst>
</file>

<file path=ppt/tags/tag113.xml><?xml version="1.0" encoding="utf-8"?>
<p:tagLst xmlns:p="http://schemas.openxmlformats.org/presentationml/2006/main">
  <p:tag name="KSO_WM_SLIDE_BACKGROUND_TYPE" val="topBottom"/>
</p:tagLst>
</file>

<file path=ppt/tags/tag114.xml><?xml version="1.0" encoding="utf-8"?>
<p:tagLst xmlns:p="http://schemas.openxmlformats.org/presentationml/2006/main">
  <p:tag name="KSO_WM_SLIDE_BACKGROUND_TYPE" val="topBottom"/>
</p:tagLst>
</file>

<file path=ppt/tags/tag115.xml><?xml version="1.0" encoding="utf-8"?>
<p:tagLst xmlns:p="http://schemas.openxmlformats.org/presentationml/2006/main">
  <p:tag name="KSO_WM_SLIDE_BACKGROUND_TYPE" val="topBottom"/>
</p:tagLst>
</file>

<file path=ppt/tags/tag116.xml><?xml version="1.0" encoding="utf-8"?>
<p:tagLst xmlns:p="http://schemas.openxmlformats.org/presentationml/2006/main">
  <p:tag name="KSO_WM_SLIDE_BACKGROUND_TYPE" val="topBottom"/>
</p:tagLst>
</file>

<file path=ppt/tags/tag117.xml><?xml version="1.0" encoding="utf-8"?>
<p:tagLst xmlns:p="http://schemas.openxmlformats.org/presentationml/2006/main">
  <p:tag name="KSO_WM_SLIDE_BACKGROUND_TYPE" val="topBottom"/>
</p:tagLst>
</file>

<file path=ppt/tags/tag118.xml><?xml version="1.0" encoding="utf-8"?>
<p:tagLst xmlns:p="http://schemas.openxmlformats.org/presentationml/2006/main">
  <p:tag name="KSO_WM_SLIDE_BACKGROUND_TYPE" val="topBottom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ddad1f542fba4a0a9a8435fb33fa28f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403da270cde40ae8e249066dec5c49e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7f62c1a4f08a4b7788e5c87737e763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826f06ccb944bf4ae60b214f7a01f12"/>
  <p:tag name="KSO_WM_SLIDE_BACKGROUND_TYPE" val="bottomTop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3df12600d79c49888ac14c797f4de3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43d4dc785e84282824f3a63469f8ddf"/>
  <p:tag name="KSO_WM_SLIDE_BACKGROUND_TYPE" val="bottomTop"/>
</p:tagLst>
</file>

<file path=ppt/tags/tag122.xml><?xml version="1.0" encoding="utf-8"?>
<p:tagLst xmlns:p="http://schemas.openxmlformats.org/presentationml/2006/main">
  <p:tag name="KSO_WM_SLIDE_BACKGROUND_TYPE" val="bottomTop"/>
</p:tagLst>
</file>

<file path=ppt/tags/tag123.xml><?xml version="1.0" encoding="utf-8"?>
<p:tagLst xmlns:p="http://schemas.openxmlformats.org/presentationml/2006/main">
  <p:tag name="KSO_WM_SLIDE_BACKGROUND_TYPE" val="bottomTop"/>
</p:tagLst>
</file>

<file path=ppt/tags/tag124.xml><?xml version="1.0" encoding="utf-8"?>
<p:tagLst xmlns:p="http://schemas.openxmlformats.org/presentationml/2006/main">
  <p:tag name="KSO_WM_SLIDE_BACKGROUND_TYPE" val="bottomTop"/>
</p:tagLst>
</file>

<file path=ppt/tags/tag125.xml><?xml version="1.0" encoding="utf-8"?>
<p:tagLst xmlns:p="http://schemas.openxmlformats.org/presentationml/2006/main">
  <p:tag name="KSO_WM_SLIDE_BACKGROUND_TYPE" val="bottomTop"/>
</p:tagLst>
</file>

<file path=ppt/tags/tag126.xml><?xml version="1.0" encoding="utf-8"?>
<p:tagLst xmlns:p="http://schemas.openxmlformats.org/presentationml/2006/main">
  <p:tag name="KSO_WM_SLIDE_BACKGROUND_TYPE" val="bottomTop"/>
</p:tagLst>
</file>

<file path=ppt/tags/tag127.xml><?xml version="1.0" encoding="utf-8"?>
<p:tagLst xmlns:p="http://schemas.openxmlformats.org/presentationml/2006/main">
  <p:tag name="KSO_WM_SLIDE_BACKGROUND_TYPE" val="bottomTop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76384e2edc6148358540ce908fcd996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abd7b09e544f3abb9c3ab02871f54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d14dc1f413d44f80b9fc624b70d0f3e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ff935274d044ea98850e50d0ded08f5"/>
  <p:tag name="KSO_WM_SLIDE_BACKGROUND_TYPE" val="navigation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3bde42022f25451fa4b3d7271064777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bf1a33db0684fdc87c3dd58a5e75e65"/>
  <p:tag name="KSO_WM_SLIDE_BACKGROUND_TYPE" val="navigation"/>
</p:tagLst>
</file>

<file path=ppt/tags/tag131.xml><?xml version="1.0" encoding="utf-8"?>
<p:tagLst xmlns:p="http://schemas.openxmlformats.org/presentationml/2006/main">
  <p:tag name="KSO_WM_SLIDE_BACKGROUND_TYPE" val="navigation"/>
</p:tagLst>
</file>

<file path=ppt/tags/tag132.xml><?xml version="1.0" encoding="utf-8"?>
<p:tagLst xmlns:p="http://schemas.openxmlformats.org/presentationml/2006/main">
  <p:tag name="KSO_WM_SLIDE_BACKGROUND_TYPE" val="navigation"/>
</p:tagLst>
</file>

<file path=ppt/tags/tag133.xml><?xml version="1.0" encoding="utf-8"?>
<p:tagLst xmlns:p="http://schemas.openxmlformats.org/presentationml/2006/main">
  <p:tag name="KSO_WM_SLIDE_BACKGROUND_TYPE" val="navigation"/>
</p:tagLst>
</file>

<file path=ppt/tags/tag134.xml><?xml version="1.0" encoding="utf-8"?>
<p:tagLst xmlns:p="http://schemas.openxmlformats.org/presentationml/2006/main">
  <p:tag name="KSO_WM_SLIDE_BACKGROUND_TYPE" val="navigation"/>
</p:tagLst>
</file>

<file path=ppt/tags/tag135.xml><?xml version="1.0" encoding="utf-8"?>
<p:tagLst xmlns:p="http://schemas.openxmlformats.org/presentationml/2006/main">
  <p:tag name="KSO_WM_SLIDE_BACKGROUND_TYPE" val="navigation"/>
</p:tagLst>
</file>

<file path=ppt/tags/tag136.xml><?xml version="1.0" encoding="utf-8"?>
<p:tagLst xmlns:p="http://schemas.openxmlformats.org/presentationml/2006/main">
  <p:tag name="KSO_WM_SLIDE_BACKGROUND_TYPE" val="navigation"/>
</p:tagLst>
</file>

<file path=ppt/tags/tag137.xml><?xml version="1.0" encoding="utf-8"?>
<p:tagLst xmlns:p="http://schemas.openxmlformats.org/presentationml/2006/main">
  <p:tag name="KSO_WM_SLIDE_BACKGROUND_TYPE" val="navigation"/>
</p:tagLst>
</file>

<file path=ppt/tags/tag138.xml><?xml version="1.0" encoding="utf-8"?>
<p:tagLst xmlns:p="http://schemas.openxmlformats.org/presentationml/2006/main">
  <p:tag name="KSO_WM_SLIDE_BACKGROUND_TYPE" val="navigation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45f3b07fad5743668d394feecce4fd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be6f88858854bf1be9a427fa9bdb155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fab68ff08214ef9b56641b736fd38f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07dfb7485444f78a2f4234af2ee19d0"/>
  <p:tag name="KSO_WM_SLIDE_BACKGROUND_TYPE" val="belt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4934d4df72e499f8f3694908fefb8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1ce7ff5a6d456582c269bd7694e602"/>
  <p:tag name="KSO_WM_SLIDE_BACKGROUND_TYPE" val="belt"/>
</p:tagLst>
</file>

<file path=ppt/tags/tag142.xml><?xml version="1.0" encoding="utf-8"?>
<p:tagLst xmlns:p="http://schemas.openxmlformats.org/presentationml/2006/main">
  <p:tag name="KSO_WM_SLIDE_BACKGROUND_TYPE" val="belt"/>
</p:tagLst>
</file>

<file path=ppt/tags/tag143.xml><?xml version="1.0" encoding="utf-8"?>
<p:tagLst xmlns:p="http://schemas.openxmlformats.org/presentationml/2006/main">
  <p:tag name="KSO_WM_SLIDE_BACKGROUND_TYPE" val="belt"/>
</p:tagLst>
</file>

<file path=ppt/tags/tag144.xml><?xml version="1.0" encoding="utf-8"?>
<p:tagLst xmlns:p="http://schemas.openxmlformats.org/presentationml/2006/main">
  <p:tag name="KSO_WM_SLIDE_BACKGROUND_TYPE" val="belt"/>
</p:tagLst>
</file>

<file path=ppt/tags/tag145.xml><?xml version="1.0" encoding="utf-8"?>
<p:tagLst xmlns:p="http://schemas.openxmlformats.org/presentationml/2006/main">
  <p:tag name="KSO_WM_SLIDE_BACKGROUND_TYPE" val="belt"/>
</p:tagLst>
</file>

<file path=ppt/tags/tag146.xml><?xml version="1.0" encoding="utf-8"?>
<p:tagLst xmlns:p="http://schemas.openxmlformats.org/presentationml/2006/main">
  <p:tag name="KSO_WM_SLIDE_BACKGROUND_TYPE" val="belt"/>
</p:tagLst>
</file>

<file path=ppt/tags/tag147.xml><?xml version="1.0" encoding="utf-8"?>
<p:tagLst xmlns:p="http://schemas.openxmlformats.org/presentationml/2006/main">
  <p:tag name="KSO_WM_TEMPLATE_CATEGORY" val="custom"/>
  <p:tag name="KSO_WM_TEMPLATE_INDEX" val="20215020"/>
</p:tagLst>
</file>

<file path=ppt/tags/tag148.xml><?xml version="1.0" encoding="utf-8"?>
<p:tagLst xmlns:p="http://schemas.openxmlformats.org/presentationml/2006/main">
  <p:tag name="KSO_WM_TEMPLATE_CATEGORY" val="custom"/>
  <p:tag name="KSO_WM_TEMPLATE_INDEX" val="20215020"/>
</p:tagLst>
</file>

<file path=ppt/tags/tag14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02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/击/此/处/添/加/副/标/题/内/容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020_1*b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820b359ba1854bd3a15824d026f41afc"/>
  <p:tag name="KSO_WM_CHIP_GROUPID" val="5eccc115ec5f7d17b1744893"/>
  <p:tag name="KSO_WM_CHIP_XID" val="5eccc10bec5f7d17b1744890"/>
  <p:tag name="KSO_WM_CHIP_FILLAREA_FILL_RULE" val="{&quot;fill_align&quot;:&quot;cm&quot;,&quot;fill_mode&quot;:&quot;adaptive&quot;,&quot;sacle_strategy&quot;:&quot;smart&quot;}"/>
  <p:tag name="KSO_WM_ASSEMBLE_CHIP_INDEX" val="b8151b03d5a74b25b89a13aaa8004e45"/>
  <p:tag name="KSO_WM_UNIT_TEXT_FILL_FORE_SCHEMECOLOR_INDEX_BRIGHTNESS" val="0.35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PRESET_TEXT" val="追逐梦想 勇往直前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DEFAULT_FONT" val="60;80;4"/>
  <p:tag name="KSO_WM_UNIT_BLOCK" val="0"/>
  <p:tag name="KSO_WM_UNIT_DEC_AREA_ID" val="448321a4422a4ff9a56594f4cc870c89"/>
  <p:tag name="KSO_WM_CHIP_GROUPID" val="5eccc115ec5f7d17b1744893"/>
  <p:tag name="KSO_WM_CHIP_XID" val="5eccc10bec5f7d17b1744890"/>
  <p:tag name="KSO_WM_CHIP_FILLAREA_FILL_RULE" val="{&quot;fill_align&quot;:&quot;cm&quot;,&quot;fill_mode&quot;:&quot;adaptive&quot;,&quot;sacle_strategy&quot;:&quot;smart&quot;}"/>
  <p:tag name="KSO_WM_ASSEMBLE_CHIP_INDEX" val="b8151b03d5a74b25b89a13aaa8004e45"/>
  <p:tag name="KSO_WM_UNIT_TEXT_FILL_FORE_SCHEMECOLOR_INDEX_BRIGHTNESS" val="0.15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SUBTYPE" val="b"/>
  <p:tag name="KSO_WM_UNIT_PRESET_TEXT" val="汇报人姓名&#13;汇报日期"/>
  <p:tag name="KSO_WM_UNIT_NOCLEAR" val="0"/>
  <p:tag name="KSO_WM_UNIT_VALUE" val="2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5020_1*f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DEFAULT_FONT" val="14;20;2"/>
  <p:tag name="KSO_WM_UNIT_BLOCK" val="0"/>
  <p:tag name="KSO_WM_UNIT_DEC_AREA_ID" val="dc3e3f3f8d8b4382b7712983fb3cace6"/>
  <p:tag name="KSO_WM_CHIP_GROUPID" val="5eccc115ec5f7d17b1744893"/>
  <p:tag name="KSO_WM_CHIP_XID" val="5eccc10bec5f7d17b1744890"/>
  <p:tag name="KSO_WM_CHIP_FILLAREA_FILL_RULE" val="{&quot;fill_align&quot;:&quot;cm&quot;,&quot;fill_mode&quot;:&quot;adaptive&quot;,&quot;sacle_strategy&quot;:&quot;smart&quot;}"/>
  <p:tag name="KSO_WM_ASSEMBLE_CHIP_INDEX" val="b8151b03d5a74b25b89a13aaa8004e45"/>
  <p:tag name="KSO_WM_UNIT_TEXT_FILL_FORE_SCHEMECOLOR_INDEX_BRIGHTNESS" val="0.35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15020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15020"/>
  <p:tag name="KSO_WM_SLIDE_LAYOUT" val="a_b_f"/>
  <p:tag name="KSO_WM_SLIDE_LAYOUT_CNT" val="1_1_1"/>
  <p:tag name="KSO_WM_CHIP_GROUPID" val="5ebf6661ddc3daf3fef3f760"/>
  <p:tag name="KSO_WM_SLIDE_LAYOUT_INFO" val="{&quot;id&quot;:&quot;2020-11-11T09:32:55&quot;,&quot;maxSize&quot;:{&quot;size1&quot;:33.62334074797454},&quot;minSize&quot;:{&quot;size1&quot;:26.523340747974537},&quot;normalSize&quot;:{&quot;size1&quot;:33.62334074797454},&quot;subLayout&quot;:[{&quot;id&quot;:&quot;2020-11-11T09:32:55&quot;,&quot;margin&quot;:{&quot;bottom&quot;:0.1646629422903061,&quot;left&quot;:5.3140788078308105,&quot;right&quot;:5.306846618652344,&quot;top&quot;:2.822166681289673},&quot;type&quot;:0},{&quot;id&quot;:&quot;2020-11-11T09:32:55&quot;,&quot;maxSize&quot;:{&quot;size1&quot;:32.249701545248755},&quot;minSize&quot;:{&quot;size1&quot;:19.849701545248752},&quot;normalSize&quot;:{&quot;size1&quot;:19.849701545248752},&quot;subLayout&quot;:[{&quot;id&quot;:&quot;2020-11-11T09:32:55&quot;,&quot;margin&quot;:{&quot;bottom&quot;:0.11683502048254013,&quot;left&quot;:5.3140788078308105,&quot;right&quot;:5.306846618652344,&quot;top&quot;:0.07169811427593231},&quot;type&quot;:0},{&quot;id&quot;:&quot;2020-11-11T09:32:55&quot;,&quot;margin&quot;:{&quot;bottom&quot;:2.822171926498413,&quot;left&quot;:5.3140788078308105,&quot;right&quot;:5.306846618652344,&quot;top&quot;:0.11952608078718185},&quot;type&quot;:0}]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ab3f17b46e6ebd99076d0a"/>
  <p:tag name="KSO_WM_TEMPLATE_ASSEMBLE_GROUPID" val="5faa41e40f63d42c4847739d"/>
  <p:tag name="KSO_WM_TEMPLATE_THUMBS_INDEX" val="1、7、13、14、15、47"/>
  <p:tag name="KSO_WM_SPECIAL_SOURCE" val="bdnull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55.xml><?xml version="1.0" encoding="utf-8"?>
<p:tagLst xmlns:p="http://schemas.openxmlformats.org/presentationml/2006/main">
  <p:tag name="KSO_WM_UNIT_PLACING_PICTURE_USER_VIEWPORT" val="{&quot;height&quot;:7625,&quot;width&quot;:13210}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68.xml><?xml version="1.0" encoding="utf-8"?>
<p:tagLst xmlns:p="http://schemas.openxmlformats.org/presentationml/2006/main">
  <p:tag name="KSO_WM_UNIT_PLACING_PICTURE_USER_VIEWPORT" val="{&quot;height&quot;:10800,&quot;width&quot;:7634}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73.xml><?xml version="1.0" encoding="utf-8"?>
<p:tagLst xmlns:p="http://schemas.openxmlformats.org/presentationml/2006/main">
  <p:tag name="KSO_DOCER_TEMPLATE_OPEN_ONCE_MARK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020_1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CHIP_GROUPID" val="5faa41e40f63d42c4847739d"/>
  <p:tag name="KSO_WM_CHIP_XID" val="5faa41e40f63d42c4847739e"/>
  <p:tag name="KSO_WM_UNIT_DEC_AREA_ID" val="0b847ab448dd416eab65bf9d2e5fa27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5d9a1865a2c4a05b9ede80102b9d307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/击/此/处/添/加/副/标/题/内/容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020_1*b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820b359ba1854bd3a15824d026f41afc"/>
  <p:tag name="KSO_WM_CHIP_GROUPID" val="5eccc115ec5f7d17b1744893"/>
  <p:tag name="KSO_WM_CHIP_XID" val="5eccc10bec5f7d17b1744890"/>
  <p:tag name="KSO_WM_CHIP_FILLAREA_FILL_RULE" val="{&quot;fill_align&quot;:&quot;cm&quot;,&quot;fill_mode&quot;:&quot;adaptive&quot;,&quot;sacle_strategy&quot;:&quot;smart&quot;}"/>
  <p:tag name="KSO_WM_ASSEMBLE_CHIP_INDEX" val="b8151b03d5a74b25b89a13aaa8004e45"/>
  <p:tag name="KSO_WM_UNIT_TEXT_FILL_FORE_SCHEMECOLOR_INDEX_BRIGHTNESS" val="0.35"/>
  <p:tag name="KSO_WM_UNIT_TEXT_FILL_FORE_SCHEMECOLOR_INDEX" val="13"/>
  <p:tag name="KSO_WM_UNIT_TEXT_FILL_TYPE" val="1"/>
  <p:tag name="KSO_WM_TEMPLATE_ASSEMBLE_XID" val="5fab3f17b46e6ebd99076d0a"/>
  <p:tag name="KSO_WM_TEMPLATE_ASSEMBLE_GROUPID" val="5faa41e40f63d42c4847739d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追逐梦想 勇往直前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DEFAULT_FONT" val="60;80;4"/>
  <p:tag name="KSO_WM_UNIT_BLOCK" val="0"/>
  <p:tag name="KSO_WM_UNIT_DEC_AREA_ID" val="448321a4422a4ff9a56594f4cc870c89"/>
  <p:tag name="KSO_WM_CHIP_GROUPID" val="5eccc115ec5f7d17b1744893"/>
  <p:tag name="KSO_WM_CHIP_XID" val="5eccc10bec5f7d17b1744890"/>
  <p:tag name="KSO_WM_CHIP_FILLAREA_FILL_RULE" val="{&quot;fill_align&quot;:&quot;cm&quot;,&quot;fill_mode&quot;:&quot;adaptive&quot;,&quot;sacle_strategy&quot;:&quot;smart&quot;}"/>
  <p:tag name="KSO_WM_ASSEMBLE_CHIP_INDEX" val="b8151b03d5a74b25b89a13aaa8004e45"/>
  <p:tag name="KSO_WM_UNIT_TEXT_FILL_FORE_SCHEMECOLOR_INDEX_BRIGHTNESS" val="0.15"/>
  <p:tag name="KSO_WM_UNIT_TEXT_FILL_FORE_SCHEMECOLOR_INDEX" val="13"/>
  <p:tag name="KSO_WM_UNIT_TEXT_FILL_TYPE" val="1"/>
  <p:tag name="KSO_WM_TEMPLATE_ASSEMBLE_XID" val="5fab3f17b46e6ebd99076d0a"/>
  <p:tag name="KSO_WM_TEMPLATE_ASSEMBLE_GROUPID" val="5faa41e40f63d42c4847739d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2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9f"/>
  <p:tag name="KSO_WM_UNIT_DEC_AREA_ID" val="8f35c3469d004840b6ce6cbe661daf7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d70faa1b13584720b82f22a7599fe4fd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0611e43eb80b41e184a8443503efa44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b1d4579fb1485c8a044e9b21c1211c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0a7c88671fbe423597183ea936273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96b54f6f50f4e0189ba8aed226434cd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020_1*b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37cb1827c6254ff3a8ce0a003e3a008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5cc9cf2e339465e957d4360e0ba9810"/>
  <p:tag name="KSO_WM_UNIT_TEXT_FILL_FORE_SCHEMECOLOR_INDEX_BRIGHTNESS" val="0.35"/>
  <p:tag name="KSO_WM_UNIT_TEXT_FILL_FORE_SCHEMECOLOR_INDEX" val="13"/>
  <p:tag name="KSO_WM_UNIT_TEXT_FILL_TYPE" val="1"/>
  <p:tag name="KSO_WM_TEMPLATE_ASSEMBLE_XID" val="5fab3f17b46e6ebd99076cd4"/>
  <p:tag name="KSO_WM_TEMPLATE_ASSEMBLE_GROUPID" val="5faa41e40f63d42c4847739d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d1cee2a3ff9a41d08653e8cec1142ffc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5cc9cf2e339465e957d4360e0ba9810"/>
  <p:tag name="KSO_WM_UNIT_TEXT_FILL_FORE_SCHEMECOLOR_INDEX_BRIGHTNESS" val="0.15"/>
  <p:tag name="KSO_WM_UNIT_TEXT_FILL_FORE_SCHEMECOLOR_INDEX" val="13"/>
  <p:tag name="KSO_WM_UNIT_TEXT_FILL_TYPE" val="1"/>
  <p:tag name="KSO_WM_TEMPLATE_ASSEMBLE_XID" val="5fab3f17b46e6ebd99076cd4"/>
  <p:tag name="KSO_WM_TEMPLATE_ASSEMBLE_GROUPID" val="5faa41e40f63d42c4847739d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2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9f"/>
  <p:tag name="KSO_WM_UNIT_DEC_AREA_ID" val="d0f831481c364412bd9df5e87e23d1f2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6a0e3ac51cf46ed957b949866745a5d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d4df5d64ece24983a5431869add205c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14c8357b1ff4479b3fa18ed865430fb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020_1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CHIP_GROUPID" val="5faa41e40f63d42c4847739d"/>
  <p:tag name="KSO_WM_CHIP_XID" val="5faa41e40f63d42c4847739e"/>
  <p:tag name="KSO_WM_UNIT_DEC_AREA_ID" val="0b847ab448dd416eab65bf9d2e5fa27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5d9a1865a2c4a05b9ede80102b9d307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PRESET_TEXT" val="THANKS"/>
  <p:tag name="KSO_WM_UNIT_DEFAULT_FONT" val="24;80;4"/>
  <p:tag name="KSO_WM_UNIT_BLOCK" val="0"/>
  <p:tag name="KSO_WM_UNIT_DEC_AREA_ID" val="82b7c928a14848fb99d4b9a7b154c5c2"/>
  <p:tag name="KSO_WM_CHIP_GROUPID" val="5ebdf5a90ac41c4a0a525507"/>
  <p:tag name="KSO_WM_CHIP_XID" val="5ebdf5a90ac41c4a0a525508"/>
  <p:tag name="KSO_WM_CHIP_FILLAREA_FILL_RULE" val="{&quot;fill_align&quot;:&quot;cm&quot;,&quot;fill_mode&quot;:&quot;adaptive&quot;,&quot;sacle_strategy&quot;:&quot;smart&quot;}"/>
  <p:tag name="KSO_WM_ASSEMBLE_CHIP_INDEX" val="ec5be99acbce4758b3eaf20c51969ed6"/>
  <p:tag name="KSO_WM_UNIT_TEXT_FILL_FORE_SCHEMECOLOR_INDEX_BRIGHTNESS" val="0.15"/>
  <p:tag name="KSO_WM_UNIT_TEXT_FILL_FORE_SCHEMECOLOR_INDEX" val="13"/>
  <p:tag name="KSO_WM_UNIT_TEXT_FILL_TYPE" val="1"/>
  <p:tag name="KSO_WM_TEMPLATE_ASSEMBLE_XID" val="5fab3f17b46e6ebd99076d12"/>
  <p:tag name="KSO_WM_TEMPLATE_ASSEMBLE_GROUPID" val="5faa41e40f63d42c4847739d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  <p:tag name="KSO_WM_SLIDE_BACKGROUND_TYPE" val="general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  <p:tag name="KSO_WM_SLIDE_BACKGROUND_TYPE" val="general"/>
</p:tagLst>
</file>

<file path=ppt/tags/tag89.xml><?xml version="1.0" encoding="utf-8"?>
<p:tagLst xmlns:p="http://schemas.openxmlformats.org/presentationml/2006/main">
  <p:tag name="KSO_WM_SLIDE_BACKGROUND_TYPE" val="genera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general"/>
</p:tagLst>
</file>

<file path=ppt/tags/tag91.xml><?xml version="1.0" encoding="utf-8"?>
<p:tagLst xmlns:p="http://schemas.openxmlformats.org/presentationml/2006/main">
  <p:tag name="KSO_WM_SLIDE_BACKGROUND_TYPE" val="general"/>
</p:tagLst>
</file>

<file path=ppt/tags/tag92.xml><?xml version="1.0" encoding="utf-8"?>
<p:tagLst xmlns:p="http://schemas.openxmlformats.org/presentationml/2006/main">
  <p:tag name="KSO_WM_SLIDE_BACKGROUND_TYPE" val="general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497d139e3a2749d29f540bf9d723e47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40a33859c04feb8950504561c367f2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3b629913616641edb96b8fcda9b6431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d44519715c4017840b114bc21a18a8"/>
  <p:tag name="KSO_WM_SLIDE_BACKGROUND_TYPE" val="frame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e6882bca53b54aa1b1a52c7d46e2333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fc64c9bbdf401fa3cad0a483bbfda6"/>
  <p:tag name="KSO_WM_SLIDE_BACKGROUND_TYPE" val="frame"/>
</p:tagLst>
</file>

<file path=ppt/tags/tag96.xml><?xml version="1.0" encoding="utf-8"?>
<p:tagLst xmlns:p="http://schemas.openxmlformats.org/presentationml/2006/main">
  <p:tag name="KSO_WM_SLIDE_BACKGROUND_TYPE" val="frame"/>
</p:tagLst>
</file>

<file path=ppt/tags/tag97.xml><?xml version="1.0" encoding="utf-8"?>
<p:tagLst xmlns:p="http://schemas.openxmlformats.org/presentationml/2006/main">
  <p:tag name="KSO_WM_SLIDE_BACKGROUND_TYPE" val="frame"/>
</p:tagLst>
</file>

<file path=ppt/tags/tag98.xml><?xml version="1.0" encoding="utf-8"?>
<p:tagLst xmlns:p="http://schemas.openxmlformats.org/presentationml/2006/main">
  <p:tag name="KSO_WM_SLIDE_BACKGROUND_TYPE" val="frame"/>
</p:tagLst>
</file>

<file path=ppt/tags/tag99.xml><?xml version="1.0" encoding="utf-8"?>
<p:tagLst xmlns:p="http://schemas.openxmlformats.org/presentationml/2006/main">
  <p:tag name="KSO_WM_SLIDE_BACKGROUND_TYPE" val="frame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CBE8F6"/>
      </a:dk2>
      <a:lt2>
        <a:srgbClr val="E4F4FB"/>
      </a:lt2>
      <a:accent1>
        <a:srgbClr val="1B88C0"/>
      </a:accent1>
      <a:accent2>
        <a:srgbClr val="0D8270"/>
      </a:accent2>
      <a:accent3>
        <a:srgbClr val="2D702A"/>
      </a:accent3>
      <a:accent4>
        <a:srgbClr val="67520E"/>
      </a:accent4>
      <a:accent5>
        <a:srgbClr val="AA3012"/>
      </a:accent5>
      <a:accent6>
        <a:srgbClr val="BE1A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2226</Words>
  <Application>WPS 演示</Application>
  <PresentationFormat>宽屏</PresentationFormat>
  <Paragraphs>204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Wingdings</vt:lpstr>
      <vt:lpstr>汉仪旗黑-85S</vt:lpstr>
      <vt:lpstr>黑体</vt:lpstr>
      <vt:lpstr>Arial Unicode MS</vt:lpstr>
      <vt:lpstr>Calibri</vt:lpstr>
      <vt:lpstr>思源黑体 CN Heavy</vt:lpstr>
      <vt:lpstr>汉仪中黑简</vt:lpstr>
      <vt:lpstr>汉仪晓波敦黑W</vt:lpstr>
      <vt:lpstr>汉仪晓波折纸体简</vt:lpstr>
      <vt:lpstr>Office 主题​​</vt:lpstr>
      <vt:lpstr>1_Office 主题​​</vt:lpstr>
      <vt:lpstr>编译原理</vt:lpstr>
      <vt:lpstr>课程简介</vt:lpstr>
      <vt:lpstr>1、参考教材与资料</vt:lpstr>
      <vt:lpstr>龙书作者Jeffrey D. Ullman其他教材，斯坦福大学</vt:lpstr>
      <vt:lpstr>1、参考教材与资料</vt:lpstr>
      <vt:lpstr>1、参考教材与资料</vt:lpstr>
      <vt:lpstr>1、参考教材与资料</vt:lpstr>
      <vt:lpstr>2、可参考的编译器学习资料</vt:lpstr>
      <vt:lpstr>3、网课资源（自学与扩展）</vt:lpstr>
      <vt:lpstr>4、编译器开发工具及其他资源</vt:lpstr>
      <vt:lpstr>5、龙书第2版内容简介</vt:lpstr>
      <vt:lpstr>6、鲸书优化技术清单</vt:lpstr>
      <vt:lpstr>6、编译优化续</vt:lpstr>
      <vt:lpstr>7、语言定义形式简介 （1）SysY语言定义：I-定义形式</vt:lpstr>
      <vt:lpstr>7、语言定义形式简介 （1）SysY语言定义：II-说明</vt:lpstr>
      <vt:lpstr>7、语言定义形式简介 （1）SysY语言定义：         III-文法说明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272</cp:revision>
  <dcterms:created xsi:type="dcterms:W3CDTF">2019-06-19T02:08:00Z</dcterms:created>
  <dcterms:modified xsi:type="dcterms:W3CDTF">2022-01-17T15:44:45Z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6C972985FC1D4760B9A3779C068F8B51</vt:lpwstr>
  </property>
</Properties>
</file>